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3651" r:id="rId2"/>
    <p:sldMasterId id="2147483653" r:id="rId3"/>
    <p:sldMasterId id="2147483661" r:id="rId4"/>
  </p:sldMasterIdLst>
  <p:notesMasterIdLst>
    <p:notesMasterId r:id="rId11"/>
  </p:notesMasterIdLst>
  <p:handoutMasterIdLst>
    <p:handoutMasterId r:id="rId12"/>
  </p:handoutMasterIdLst>
  <p:sldIdLst>
    <p:sldId id="259" r:id="rId5"/>
    <p:sldId id="363" r:id="rId6"/>
    <p:sldId id="371" r:id="rId7"/>
    <p:sldId id="372" r:id="rId8"/>
    <p:sldId id="335" r:id="rId9"/>
    <p:sldId id="373" r:id="rId10"/>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kihiro Doi/土井　昭普" initials="AD" lastIdx="2" clrIdx="0">
    <p:extLst>
      <p:ext uri="{19B8F6BF-5375-455C-9EA6-DF929625EA0E}">
        <p15:presenceInfo xmlns:p15="http://schemas.microsoft.com/office/powerpoint/2012/main" userId="S::a.doi@jp.digi-group.com::728108ad-0998-457c-9af6-49af4ad987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94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7" autoAdjust="0"/>
    <p:restoredTop sz="94660" autoAdjust="0"/>
  </p:normalViewPr>
  <p:slideViewPr>
    <p:cSldViewPr snapToGrid="0">
      <p:cViewPr>
        <p:scale>
          <a:sx n="100" d="100"/>
          <a:sy n="100" d="100"/>
        </p:scale>
        <p:origin x="876" y="3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8" d="100"/>
          <a:sy n="78" d="100"/>
        </p:scale>
        <p:origin x="406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5660" cy="498056"/>
          </a:xfrm>
          <a:prstGeom prst="rect">
            <a:avLst/>
          </a:prstGeom>
        </p:spPr>
        <p:txBody>
          <a:bodyPr vert="horz" lIns="95540" tIns="47769" rIns="95540" bIns="47769"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850443" y="1"/>
            <a:ext cx="2945660" cy="498056"/>
          </a:xfrm>
          <a:prstGeom prst="rect">
            <a:avLst/>
          </a:prstGeom>
        </p:spPr>
        <p:txBody>
          <a:bodyPr vert="horz" lIns="95540" tIns="47769" rIns="95540" bIns="47769" rtlCol="0"/>
          <a:lstStyle>
            <a:lvl1pPr algn="r">
              <a:defRPr sz="1300"/>
            </a:lvl1pPr>
          </a:lstStyle>
          <a:p>
            <a:fld id="{8E753895-04BF-4524-8CF9-9C473433FCA9}" type="datetime1">
              <a:rPr kumimoji="1" lang="ja-JP" altLang="en-US" smtClean="0"/>
              <a:t>2022/10/28</a:t>
            </a:fld>
            <a:endParaRPr kumimoji="1" lang="ja-JP" altLang="en-US"/>
          </a:p>
        </p:txBody>
      </p:sp>
      <p:sp>
        <p:nvSpPr>
          <p:cNvPr id="4" name="フッター プレースホルダー 3"/>
          <p:cNvSpPr>
            <a:spLocks noGrp="1"/>
          </p:cNvSpPr>
          <p:nvPr>
            <p:ph type="ftr" sz="quarter" idx="2"/>
          </p:nvPr>
        </p:nvSpPr>
        <p:spPr>
          <a:xfrm>
            <a:off x="1" y="9428584"/>
            <a:ext cx="2945660" cy="498054"/>
          </a:xfrm>
          <a:prstGeom prst="rect">
            <a:avLst/>
          </a:prstGeom>
        </p:spPr>
        <p:txBody>
          <a:bodyPr vert="horz" lIns="95540" tIns="47769" rIns="95540" bIns="47769"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850443" y="9428584"/>
            <a:ext cx="2945660" cy="498054"/>
          </a:xfrm>
          <a:prstGeom prst="rect">
            <a:avLst/>
          </a:prstGeom>
        </p:spPr>
        <p:txBody>
          <a:bodyPr vert="horz" lIns="95540" tIns="47769" rIns="95540" bIns="47769" rtlCol="0" anchor="b"/>
          <a:lstStyle>
            <a:lvl1pPr algn="r">
              <a:defRPr sz="1300"/>
            </a:lvl1pPr>
          </a:lstStyle>
          <a:p>
            <a:fld id="{E6CD8B01-A16D-4403-8A86-0C1CEFB7B9DF}" type="slidenum">
              <a:rPr kumimoji="1" lang="ja-JP" altLang="en-US" smtClean="0"/>
              <a:t>‹#›</a:t>
            </a:fld>
            <a:endParaRPr kumimoji="1" lang="ja-JP" altLang="en-US"/>
          </a:p>
        </p:txBody>
      </p:sp>
    </p:spTree>
    <p:extLst>
      <p:ext uri="{BB962C8B-B14F-4D97-AF65-F5344CB8AC3E}">
        <p14:creationId xmlns:p14="http://schemas.microsoft.com/office/powerpoint/2010/main" val="109889002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5660" cy="498056"/>
          </a:xfrm>
          <a:prstGeom prst="rect">
            <a:avLst/>
          </a:prstGeom>
        </p:spPr>
        <p:txBody>
          <a:bodyPr vert="horz" lIns="95540" tIns="47769" rIns="95540" bIns="47769"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0443" y="1"/>
            <a:ext cx="2945660" cy="498056"/>
          </a:xfrm>
          <a:prstGeom prst="rect">
            <a:avLst/>
          </a:prstGeom>
        </p:spPr>
        <p:txBody>
          <a:bodyPr vert="horz" lIns="95540" tIns="47769" rIns="95540" bIns="47769" rtlCol="0"/>
          <a:lstStyle>
            <a:lvl1pPr algn="r">
              <a:defRPr sz="1300"/>
            </a:lvl1pPr>
          </a:lstStyle>
          <a:p>
            <a:fld id="{BC52333C-0154-4794-A91C-B1E19CA51F9B}" type="datetime1">
              <a:rPr kumimoji="1" lang="ja-JP" altLang="en-US" smtClean="0"/>
              <a:t>2022/10/28</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5540" tIns="47769" rIns="95540" bIns="47769" rtlCol="0" anchor="ctr"/>
          <a:lstStyle/>
          <a:p>
            <a:endParaRPr lang="ja-JP" altLang="en-US"/>
          </a:p>
        </p:txBody>
      </p:sp>
      <p:sp>
        <p:nvSpPr>
          <p:cNvPr id="5" name="ノート プレースホルダー 4"/>
          <p:cNvSpPr>
            <a:spLocks noGrp="1"/>
          </p:cNvSpPr>
          <p:nvPr>
            <p:ph type="body" sz="quarter" idx="3"/>
          </p:nvPr>
        </p:nvSpPr>
        <p:spPr>
          <a:xfrm>
            <a:off x="679768" y="4777197"/>
            <a:ext cx="5438140" cy="3908613"/>
          </a:xfrm>
          <a:prstGeom prst="rect">
            <a:avLst/>
          </a:prstGeom>
        </p:spPr>
        <p:txBody>
          <a:bodyPr vert="horz" lIns="95540" tIns="47769" rIns="95540" bIns="4776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4"/>
            <a:ext cx="2945660" cy="498054"/>
          </a:xfrm>
          <a:prstGeom prst="rect">
            <a:avLst/>
          </a:prstGeom>
        </p:spPr>
        <p:txBody>
          <a:bodyPr vert="horz" lIns="95540" tIns="47769" rIns="95540" bIns="4776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60" cy="498054"/>
          </a:xfrm>
          <a:prstGeom prst="rect">
            <a:avLst/>
          </a:prstGeom>
        </p:spPr>
        <p:txBody>
          <a:bodyPr vert="horz" lIns="95540" tIns="47769" rIns="95540" bIns="47769" rtlCol="0" anchor="b"/>
          <a:lstStyle>
            <a:lvl1pPr algn="r">
              <a:defRPr sz="1300"/>
            </a:lvl1pPr>
          </a:lstStyle>
          <a:p>
            <a:fld id="{E61F8E9D-84A4-47DC-864E-D55066B29FE2}" type="slidenum">
              <a:rPr kumimoji="1" lang="ja-JP" altLang="en-US" smtClean="0"/>
              <a:t>‹#›</a:t>
            </a:fld>
            <a:endParaRPr kumimoji="1" lang="ja-JP" altLang="en-US"/>
          </a:p>
        </p:txBody>
      </p:sp>
    </p:spTree>
    <p:extLst>
      <p:ext uri="{BB962C8B-B14F-4D97-AF65-F5344CB8AC3E}">
        <p14:creationId xmlns:p14="http://schemas.microsoft.com/office/powerpoint/2010/main" val="46425189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61F8E9D-84A4-47DC-864E-D55066B29FE2}" type="slidenum">
              <a:rPr kumimoji="1" lang="ja-JP" altLang="en-US" smtClean="0"/>
              <a:t>0</a:t>
            </a:fld>
            <a:endParaRPr kumimoji="1" lang="ja-JP" altLang="en-US"/>
          </a:p>
        </p:txBody>
      </p:sp>
      <p:sp>
        <p:nvSpPr>
          <p:cNvPr id="5" name="日付プレースホルダー 4">
            <a:extLst>
              <a:ext uri="{FF2B5EF4-FFF2-40B4-BE49-F238E27FC236}">
                <a16:creationId xmlns:a16="http://schemas.microsoft.com/office/drawing/2014/main" id="{89B6403E-1854-4C0D-9D03-B16159C37BF1}"/>
              </a:ext>
            </a:extLst>
          </p:cNvPr>
          <p:cNvSpPr>
            <a:spLocks noGrp="1"/>
          </p:cNvSpPr>
          <p:nvPr>
            <p:ph type="dt" idx="1"/>
          </p:nvPr>
        </p:nvSpPr>
        <p:spPr/>
        <p:txBody>
          <a:bodyPr/>
          <a:lstStyle/>
          <a:p>
            <a:fld id="{817D5CF5-7833-446B-B0E2-AA3B9D2563B5}" type="datetime1">
              <a:rPr kumimoji="1" lang="ja-JP" altLang="en-US" smtClean="0"/>
              <a:t>2022/10/28</a:t>
            </a:fld>
            <a:endParaRPr kumimoji="1" lang="ja-JP" altLang="en-US"/>
          </a:p>
        </p:txBody>
      </p:sp>
    </p:spTree>
    <p:extLst>
      <p:ext uri="{BB962C8B-B14F-4D97-AF65-F5344CB8AC3E}">
        <p14:creationId xmlns:p14="http://schemas.microsoft.com/office/powerpoint/2010/main" val="2508577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F8E9D-84A4-47DC-864E-D55066B29FE2}" type="slidenum">
              <a:rPr kumimoji="1" lang="ja-JP" altLang="en-US" smtClean="0"/>
              <a:t>3</a:t>
            </a:fld>
            <a:endParaRPr kumimoji="1" lang="ja-JP" altLang="en-US"/>
          </a:p>
        </p:txBody>
      </p:sp>
      <p:sp>
        <p:nvSpPr>
          <p:cNvPr id="5" name="日付プレースホルダー 4">
            <a:extLst>
              <a:ext uri="{FF2B5EF4-FFF2-40B4-BE49-F238E27FC236}">
                <a16:creationId xmlns:a16="http://schemas.microsoft.com/office/drawing/2014/main" id="{584DFFA7-239C-4342-A978-1D7FAA7E98BD}"/>
              </a:ext>
            </a:extLst>
          </p:cNvPr>
          <p:cNvSpPr>
            <a:spLocks noGrp="1"/>
          </p:cNvSpPr>
          <p:nvPr>
            <p:ph type="dt" idx="1"/>
          </p:nvPr>
        </p:nvSpPr>
        <p:spPr/>
        <p:txBody>
          <a:bodyPr/>
          <a:lstStyle/>
          <a:p>
            <a:fld id="{9199E763-5075-44EF-BBCF-47B12239C0AA}" type="datetime1">
              <a:rPr kumimoji="1" lang="ja-JP" altLang="en-US" smtClean="0"/>
              <a:t>2022/10/28</a:t>
            </a:fld>
            <a:endParaRPr kumimoji="1" lang="ja-JP" altLang="en-US"/>
          </a:p>
        </p:txBody>
      </p:sp>
    </p:spTree>
    <p:extLst>
      <p:ext uri="{BB962C8B-B14F-4D97-AF65-F5344CB8AC3E}">
        <p14:creationId xmlns:p14="http://schemas.microsoft.com/office/powerpoint/2010/main" val="1968163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F8E9D-84A4-47DC-864E-D55066B29FE2}" type="slidenum">
              <a:rPr kumimoji="1" lang="ja-JP" altLang="en-US" smtClean="0"/>
              <a:t>4</a:t>
            </a:fld>
            <a:endParaRPr kumimoji="1" lang="ja-JP" altLang="en-US"/>
          </a:p>
        </p:txBody>
      </p:sp>
      <p:sp>
        <p:nvSpPr>
          <p:cNvPr id="5" name="日付プレースホルダー 4">
            <a:extLst>
              <a:ext uri="{FF2B5EF4-FFF2-40B4-BE49-F238E27FC236}">
                <a16:creationId xmlns:a16="http://schemas.microsoft.com/office/drawing/2014/main" id="{584DFFA7-239C-4342-A978-1D7FAA7E98BD}"/>
              </a:ext>
            </a:extLst>
          </p:cNvPr>
          <p:cNvSpPr>
            <a:spLocks noGrp="1"/>
          </p:cNvSpPr>
          <p:nvPr>
            <p:ph type="dt" idx="1"/>
          </p:nvPr>
        </p:nvSpPr>
        <p:spPr/>
        <p:txBody>
          <a:bodyPr/>
          <a:lstStyle/>
          <a:p>
            <a:fld id="{5B99ACD0-7778-42DD-BFF5-E82DAD08D60F}" type="datetime1">
              <a:rPr kumimoji="1" lang="ja-JP" altLang="en-US" smtClean="0"/>
              <a:t>2022/10/28</a:t>
            </a:fld>
            <a:endParaRPr kumimoji="1" lang="ja-JP" altLang="en-US"/>
          </a:p>
        </p:txBody>
      </p:sp>
    </p:spTree>
    <p:extLst>
      <p:ext uri="{BB962C8B-B14F-4D97-AF65-F5344CB8AC3E}">
        <p14:creationId xmlns:p14="http://schemas.microsoft.com/office/powerpoint/2010/main" val="1648353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F8E9D-84A4-47DC-864E-D55066B29FE2}" type="slidenum">
              <a:rPr kumimoji="1" lang="ja-JP" altLang="en-US" smtClean="0"/>
              <a:t>5</a:t>
            </a:fld>
            <a:endParaRPr kumimoji="1" lang="ja-JP" altLang="en-US"/>
          </a:p>
        </p:txBody>
      </p:sp>
      <p:sp>
        <p:nvSpPr>
          <p:cNvPr id="5" name="日付プレースホルダー 4">
            <a:extLst>
              <a:ext uri="{FF2B5EF4-FFF2-40B4-BE49-F238E27FC236}">
                <a16:creationId xmlns:a16="http://schemas.microsoft.com/office/drawing/2014/main" id="{584DFFA7-239C-4342-A978-1D7FAA7E98BD}"/>
              </a:ext>
            </a:extLst>
          </p:cNvPr>
          <p:cNvSpPr>
            <a:spLocks noGrp="1"/>
          </p:cNvSpPr>
          <p:nvPr>
            <p:ph type="dt" idx="1"/>
          </p:nvPr>
        </p:nvSpPr>
        <p:spPr/>
        <p:txBody>
          <a:bodyPr/>
          <a:lstStyle/>
          <a:p>
            <a:fld id="{3FDB3331-3235-4BFD-ADB8-3FBC0754961A}" type="datetime1">
              <a:rPr kumimoji="1" lang="ja-JP" altLang="en-US" smtClean="0"/>
              <a:t>2022/10/28</a:t>
            </a:fld>
            <a:endParaRPr kumimoji="1" lang="ja-JP" altLang="en-US"/>
          </a:p>
        </p:txBody>
      </p:sp>
    </p:spTree>
    <p:extLst>
      <p:ext uri="{BB962C8B-B14F-4D97-AF65-F5344CB8AC3E}">
        <p14:creationId xmlns:p14="http://schemas.microsoft.com/office/powerpoint/2010/main" val="2414770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レイアウト">
    <p:spTree>
      <p:nvGrpSpPr>
        <p:cNvPr id="1" name=""/>
        <p:cNvGrpSpPr/>
        <p:nvPr/>
      </p:nvGrpSpPr>
      <p:grpSpPr>
        <a:xfrm>
          <a:off x="0" y="0"/>
          <a:ext cx="0" cy="0"/>
          <a:chOff x="0" y="0"/>
          <a:chExt cx="0" cy="0"/>
        </a:xfrm>
      </p:grpSpPr>
      <p:sp>
        <p:nvSpPr>
          <p:cNvPr id="14" name="コンテンツ プレースホルダー 12"/>
          <p:cNvSpPr>
            <a:spLocks noGrp="1"/>
          </p:cNvSpPr>
          <p:nvPr>
            <p:ph sz="quarter" idx="12" hasCustomPrompt="1"/>
          </p:nvPr>
        </p:nvSpPr>
        <p:spPr>
          <a:xfrm>
            <a:off x="9049954" y="5500033"/>
            <a:ext cx="3040449" cy="854604"/>
          </a:xfrm>
          <a:prstGeom prst="rect">
            <a:avLst/>
          </a:prstGeom>
        </p:spPr>
        <p:txBody>
          <a:bodyPr/>
          <a:lstStyle>
            <a:lvl1pPr marL="0" indent="0">
              <a:spcBef>
                <a:spcPts val="500"/>
              </a:spcBef>
              <a:buFontTx/>
              <a:buNone/>
              <a:defRPr sz="1800" spc="60" baseline="0">
                <a:solidFill>
                  <a:schemeClr val="bg1"/>
                </a:solidFill>
              </a:defRPr>
            </a:lvl1pPr>
            <a:lvl2pPr marL="457189" indent="0">
              <a:buFontTx/>
              <a:buNone/>
              <a:defRPr sz="2000" spc="60" baseline="0">
                <a:solidFill>
                  <a:schemeClr val="bg1"/>
                </a:solidFill>
              </a:defRPr>
            </a:lvl2pPr>
            <a:lvl3pPr marL="914377" indent="0">
              <a:buFontTx/>
              <a:buNone/>
              <a:defRPr sz="2000" spc="60" baseline="0">
                <a:solidFill>
                  <a:schemeClr val="bg1"/>
                </a:solidFill>
              </a:defRPr>
            </a:lvl3pPr>
            <a:lvl4pPr marL="1371566" indent="0">
              <a:buFontTx/>
              <a:buNone/>
              <a:defRPr sz="2000" spc="60" baseline="0">
                <a:solidFill>
                  <a:schemeClr val="bg1"/>
                </a:solidFill>
              </a:defRPr>
            </a:lvl4pPr>
            <a:lvl5pPr marL="1828754" indent="0">
              <a:buFontTx/>
              <a:buNone/>
              <a:defRPr sz="2000" spc="60" baseline="0">
                <a:solidFill>
                  <a:schemeClr val="bg1"/>
                </a:solidFill>
              </a:defRPr>
            </a:lvl5pPr>
          </a:lstStyle>
          <a:p>
            <a:r>
              <a:rPr lang="ja-JP" altLang="en-US" dirty="0"/>
              <a:t>コーポレートサービス部</a:t>
            </a:r>
            <a:endParaRPr lang="en-US" altLang="ja-JP" dirty="0"/>
          </a:p>
          <a:p>
            <a:r>
              <a:rPr lang="ja-JP" altLang="en-US" dirty="0"/>
              <a:t>ジェネラルサービス　寺岡花子</a:t>
            </a:r>
          </a:p>
        </p:txBody>
      </p:sp>
      <p:sp>
        <p:nvSpPr>
          <p:cNvPr id="13" name="コンテンツ プレースホルダー 12"/>
          <p:cNvSpPr>
            <a:spLocks noGrp="1"/>
          </p:cNvSpPr>
          <p:nvPr>
            <p:ph sz="quarter" idx="11" hasCustomPrompt="1"/>
          </p:nvPr>
        </p:nvSpPr>
        <p:spPr>
          <a:xfrm>
            <a:off x="4148139" y="3040063"/>
            <a:ext cx="8102600" cy="533400"/>
          </a:xfrm>
          <a:prstGeom prst="rect">
            <a:avLst/>
          </a:prstGeom>
        </p:spPr>
        <p:txBody>
          <a:bodyPr/>
          <a:lstStyle>
            <a:lvl1pPr marL="0" indent="0">
              <a:buFontTx/>
              <a:buNone/>
              <a:defRPr sz="2000" spc="60" baseline="0">
                <a:solidFill>
                  <a:schemeClr val="bg1"/>
                </a:solidFill>
              </a:defRPr>
            </a:lvl1pPr>
            <a:lvl2pPr marL="457189" indent="0">
              <a:buFontTx/>
              <a:buNone/>
              <a:defRPr sz="2000" spc="60" baseline="0">
                <a:solidFill>
                  <a:schemeClr val="bg1"/>
                </a:solidFill>
              </a:defRPr>
            </a:lvl2pPr>
            <a:lvl3pPr marL="914377" indent="0">
              <a:buFontTx/>
              <a:buNone/>
              <a:defRPr sz="2000" spc="60" baseline="0">
                <a:solidFill>
                  <a:schemeClr val="bg1"/>
                </a:solidFill>
              </a:defRPr>
            </a:lvl3pPr>
            <a:lvl4pPr marL="1371566" indent="0">
              <a:buFontTx/>
              <a:buNone/>
              <a:defRPr sz="2000" spc="60" baseline="0">
                <a:solidFill>
                  <a:schemeClr val="bg1"/>
                </a:solidFill>
              </a:defRPr>
            </a:lvl4pPr>
            <a:lvl5pPr marL="1828754" indent="0">
              <a:buFontTx/>
              <a:buNone/>
              <a:defRPr sz="2000" spc="60" baseline="0">
                <a:solidFill>
                  <a:schemeClr val="bg1"/>
                </a:solidFill>
              </a:defRPr>
            </a:lvl5pPr>
          </a:lstStyle>
          <a:p>
            <a:pPr lvl="0"/>
            <a:r>
              <a:rPr kumimoji="1" lang="ja-JP" altLang="en-US" dirty="0"/>
              <a:t>プレゼンテーションのご提案</a:t>
            </a:r>
          </a:p>
        </p:txBody>
      </p:sp>
      <p:sp>
        <p:nvSpPr>
          <p:cNvPr id="11" name="コンテンツ プレースホルダー 10"/>
          <p:cNvSpPr>
            <a:spLocks noGrp="1"/>
          </p:cNvSpPr>
          <p:nvPr>
            <p:ph sz="quarter" idx="10" hasCustomPrompt="1"/>
          </p:nvPr>
        </p:nvSpPr>
        <p:spPr>
          <a:xfrm>
            <a:off x="4030133" y="2141538"/>
            <a:ext cx="8153400" cy="812800"/>
          </a:xfrm>
          <a:prstGeom prst="rect">
            <a:avLst/>
          </a:prstGeom>
        </p:spPr>
        <p:txBody>
          <a:bodyPr/>
          <a:lstStyle>
            <a:lvl1pPr marL="0" indent="0">
              <a:buNone/>
              <a:defRPr sz="5400" baseline="0">
                <a:solidFill>
                  <a:schemeClr val="bg1"/>
                </a:solidFill>
              </a:defRPr>
            </a:lvl1pPr>
          </a:lstStyle>
          <a:p>
            <a:r>
              <a:rPr lang="en-US" altLang="ja-JP" baseline="0" dirty="0"/>
              <a:t>Teraoka Presentation</a:t>
            </a:r>
          </a:p>
        </p:txBody>
      </p:sp>
    </p:spTree>
    <p:extLst>
      <p:ext uri="{BB962C8B-B14F-4D97-AF65-F5344CB8AC3E}">
        <p14:creationId xmlns:p14="http://schemas.microsoft.com/office/powerpoint/2010/main" val="2472123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プレゼンページレイアウトA">
    <p:spTree>
      <p:nvGrpSpPr>
        <p:cNvPr id="1" name=""/>
        <p:cNvGrpSpPr/>
        <p:nvPr/>
      </p:nvGrpSpPr>
      <p:grpSpPr>
        <a:xfrm>
          <a:off x="0" y="0"/>
          <a:ext cx="0" cy="0"/>
          <a:chOff x="0" y="0"/>
          <a:chExt cx="0" cy="0"/>
        </a:xfrm>
      </p:grpSpPr>
      <p:sp>
        <p:nvSpPr>
          <p:cNvPr id="15" name="テキスト プレースホルダー 14"/>
          <p:cNvSpPr>
            <a:spLocks noGrp="1"/>
          </p:cNvSpPr>
          <p:nvPr>
            <p:ph type="body" sz="quarter" idx="13" hasCustomPrompt="1"/>
          </p:nvPr>
        </p:nvSpPr>
        <p:spPr>
          <a:xfrm>
            <a:off x="1676400" y="2709863"/>
            <a:ext cx="3835400" cy="2149475"/>
          </a:xfrm>
          <a:prstGeom prst="rect">
            <a:avLst/>
          </a:prstGeom>
        </p:spPr>
        <p:txBody>
          <a:bodyPr/>
          <a:lstStyle>
            <a:lvl1pPr marL="0" indent="0">
              <a:spcBef>
                <a:spcPts val="600"/>
              </a:spcBef>
              <a:buFontTx/>
              <a:buNone/>
              <a:defRPr sz="2000" baseline="0"/>
            </a:lvl1pPr>
          </a:lstStyle>
          <a:p>
            <a:pPr lvl="0"/>
            <a:r>
              <a:rPr kumimoji="1" lang="ja-JP" altLang="en-US" dirty="0"/>
              <a:t>効果的なプレゼンテーション</a:t>
            </a:r>
            <a:endParaRPr kumimoji="1" lang="en-US" altLang="ja-JP" dirty="0"/>
          </a:p>
          <a:p>
            <a:pPr lvl="0"/>
            <a:endParaRPr kumimoji="1" lang="en-US" altLang="ja-JP" dirty="0"/>
          </a:p>
        </p:txBody>
      </p:sp>
      <p:sp>
        <p:nvSpPr>
          <p:cNvPr id="9" name="コンテンツ プレースホルダー 8"/>
          <p:cNvSpPr>
            <a:spLocks noGrp="1"/>
          </p:cNvSpPr>
          <p:nvPr>
            <p:ph sz="quarter" idx="10" hasCustomPrompt="1"/>
          </p:nvPr>
        </p:nvSpPr>
        <p:spPr>
          <a:xfrm>
            <a:off x="566739" y="338138"/>
            <a:ext cx="9093200" cy="677862"/>
          </a:xfrm>
          <a:prstGeom prst="rect">
            <a:avLst/>
          </a:prstGeom>
        </p:spPr>
        <p:txBody>
          <a:bodyPr/>
          <a:lstStyle>
            <a:lvl1pPr marL="0" indent="0">
              <a:buFontTx/>
              <a:buNone/>
              <a:defRPr sz="3600" spc="60" baseline="0">
                <a:solidFill>
                  <a:schemeClr val="bg1"/>
                </a:solidFill>
              </a:defRPr>
            </a:lvl1pPr>
          </a:lstStyle>
          <a:p>
            <a:pPr lvl="0"/>
            <a:r>
              <a:rPr kumimoji="1" lang="ja-JP" altLang="en-US" dirty="0"/>
              <a:t>プレゼンテーションタイトル</a:t>
            </a:r>
          </a:p>
        </p:txBody>
      </p:sp>
      <p:sp>
        <p:nvSpPr>
          <p:cNvPr id="10" name="コンテンツ プレースホルダー 8"/>
          <p:cNvSpPr>
            <a:spLocks noGrp="1"/>
          </p:cNvSpPr>
          <p:nvPr>
            <p:ph sz="quarter" idx="11"/>
          </p:nvPr>
        </p:nvSpPr>
        <p:spPr>
          <a:xfrm>
            <a:off x="5731567" y="2221329"/>
            <a:ext cx="4715940" cy="3144142"/>
          </a:xfrm>
          <a:prstGeom prst="rect">
            <a:avLst/>
          </a:prstGeom>
        </p:spPr>
        <p:txBody>
          <a:bodyPr/>
          <a:lstStyle>
            <a:lvl1pPr marL="0" indent="0">
              <a:buFontTx/>
              <a:buNone/>
              <a:defRPr sz="2000" spc="60" baseline="0">
                <a:solidFill>
                  <a:schemeClr val="tx1"/>
                </a:solidFill>
              </a:defRPr>
            </a:lvl1pPr>
          </a:lstStyle>
          <a:p>
            <a:pPr lvl="0"/>
            <a:endParaRPr kumimoji="1" lang="ja-JP" altLang="en-US" dirty="0"/>
          </a:p>
        </p:txBody>
      </p:sp>
    </p:spTree>
    <p:extLst>
      <p:ext uri="{BB962C8B-B14F-4D97-AF65-F5344CB8AC3E}">
        <p14:creationId xmlns:p14="http://schemas.microsoft.com/office/powerpoint/2010/main" val="2059298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プレゼンページレイアウトB">
    <p:spTree>
      <p:nvGrpSpPr>
        <p:cNvPr id="1" name=""/>
        <p:cNvGrpSpPr/>
        <p:nvPr/>
      </p:nvGrpSpPr>
      <p:grpSpPr>
        <a:xfrm>
          <a:off x="0" y="0"/>
          <a:ext cx="0" cy="0"/>
          <a:chOff x="0" y="0"/>
          <a:chExt cx="0" cy="0"/>
        </a:xfrm>
      </p:grpSpPr>
      <p:sp>
        <p:nvSpPr>
          <p:cNvPr id="7" name="テキスト プレースホルダー 14"/>
          <p:cNvSpPr>
            <a:spLocks noGrp="1"/>
          </p:cNvSpPr>
          <p:nvPr>
            <p:ph type="body" sz="quarter" idx="13" hasCustomPrompt="1"/>
          </p:nvPr>
        </p:nvSpPr>
        <p:spPr>
          <a:xfrm>
            <a:off x="1676400" y="2709863"/>
            <a:ext cx="3835400" cy="2149475"/>
          </a:xfrm>
          <a:prstGeom prst="rect">
            <a:avLst/>
          </a:prstGeom>
        </p:spPr>
        <p:txBody>
          <a:bodyPr/>
          <a:lstStyle>
            <a:lvl1pPr marL="0" indent="0">
              <a:spcBef>
                <a:spcPts val="600"/>
              </a:spcBef>
              <a:buFontTx/>
              <a:buNone/>
              <a:defRPr sz="2000" baseline="0"/>
            </a:lvl1pPr>
          </a:lstStyle>
          <a:p>
            <a:pPr lvl="0"/>
            <a:r>
              <a:rPr kumimoji="1" lang="ja-JP" altLang="en-US" dirty="0"/>
              <a:t>効果的なプレゼンテーション</a:t>
            </a:r>
            <a:endParaRPr kumimoji="1" lang="en-US" altLang="ja-JP" dirty="0"/>
          </a:p>
          <a:p>
            <a:pPr lvl="0"/>
            <a:endParaRPr kumimoji="1" lang="en-US" altLang="ja-JP" dirty="0"/>
          </a:p>
        </p:txBody>
      </p:sp>
      <p:sp>
        <p:nvSpPr>
          <p:cNvPr id="8" name="コンテンツ プレースホルダー 8"/>
          <p:cNvSpPr>
            <a:spLocks noGrp="1"/>
          </p:cNvSpPr>
          <p:nvPr>
            <p:ph sz="quarter" idx="10" hasCustomPrompt="1"/>
          </p:nvPr>
        </p:nvSpPr>
        <p:spPr>
          <a:xfrm>
            <a:off x="566739" y="338138"/>
            <a:ext cx="9093200" cy="677862"/>
          </a:xfrm>
          <a:prstGeom prst="rect">
            <a:avLst/>
          </a:prstGeom>
        </p:spPr>
        <p:txBody>
          <a:bodyPr/>
          <a:lstStyle>
            <a:lvl1pPr marL="0" indent="0">
              <a:buFontTx/>
              <a:buNone/>
              <a:defRPr sz="3600" spc="60" baseline="0">
                <a:solidFill>
                  <a:srgbClr val="469488"/>
                </a:solidFill>
              </a:defRPr>
            </a:lvl1pPr>
          </a:lstStyle>
          <a:p>
            <a:pPr lvl="0"/>
            <a:r>
              <a:rPr kumimoji="1" lang="ja-JP" altLang="en-US" dirty="0"/>
              <a:t>プレゼンテーションタイトル</a:t>
            </a:r>
          </a:p>
        </p:txBody>
      </p:sp>
      <p:sp>
        <p:nvSpPr>
          <p:cNvPr id="9" name="コンテンツ プレースホルダー 8"/>
          <p:cNvSpPr>
            <a:spLocks noGrp="1"/>
          </p:cNvSpPr>
          <p:nvPr>
            <p:ph sz="quarter" idx="11"/>
          </p:nvPr>
        </p:nvSpPr>
        <p:spPr>
          <a:xfrm>
            <a:off x="5731567" y="2221329"/>
            <a:ext cx="4715940" cy="3144142"/>
          </a:xfrm>
          <a:prstGeom prst="rect">
            <a:avLst/>
          </a:prstGeom>
        </p:spPr>
        <p:txBody>
          <a:bodyPr/>
          <a:lstStyle>
            <a:lvl1pPr marL="0" indent="0">
              <a:buFontTx/>
              <a:buNone/>
              <a:defRPr sz="2000" spc="60" baseline="0">
                <a:solidFill>
                  <a:schemeClr val="tx1"/>
                </a:solidFill>
              </a:defRPr>
            </a:lvl1pPr>
          </a:lstStyle>
          <a:p>
            <a:pPr lvl="0"/>
            <a:endParaRPr kumimoji="1" lang="ja-JP" altLang="en-US" dirty="0"/>
          </a:p>
        </p:txBody>
      </p:sp>
    </p:spTree>
    <p:extLst>
      <p:ext uri="{BB962C8B-B14F-4D97-AF65-F5344CB8AC3E}">
        <p14:creationId xmlns:p14="http://schemas.microsoft.com/office/powerpoint/2010/main" val="423553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プレゼンページレイアウトB">
    <p:spTree>
      <p:nvGrpSpPr>
        <p:cNvPr id="1" name=""/>
        <p:cNvGrpSpPr/>
        <p:nvPr/>
      </p:nvGrpSpPr>
      <p:grpSpPr>
        <a:xfrm>
          <a:off x="0" y="0"/>
          <a:ext cx="0" cy="0"/>
          <a:chOff x="0" y="0"/>
          <a:chExt cx="0" cy="0"/>
        </a:xfrm>
      </p:grpSpPr>
      <p:sp>
        <p:nvSpPr>
          <p:cNvPr id="7" name="テキスト プレースホルダー 14"/>
          <p:cNvSpPr>
            <a:spLocks noGrp="1"/>
          </p:cNvSpPr>
          <p:nvPr>
            <p:ph type="body" sz="quarter" idx="13" hasCustomPrompt="1"/>
          </p:nvPr>
        </p:nvSpPr>
        <p:spPr>
          <a:xfrm>
            <a:off x="1676400" y="2709863"/>
            <a:ext cx="3835400" cy="2149475"/>
          </a:xfrm>
          <a:prstGeom prst="rect">
            <a:avLst/>
          </a:prstGeom>
        </p:spPr>
        <p:txBody>
          <a:bodyPr/>
          <a:lstStyle>
            <a:lvl1pPr marL="0" indent="0">
              <a:spcBef>
                <a:spcPts val="600"/>
              </a:spcBef>
              <a:buFontTx/>
              <a:buNone/>
              <a:defRPr sz="2000" baseline="0"/>
            </a:lvl1pPr>
          </a:lstStyle>
          <a:p>
            <a:pPr lvl="0"/>
            <a:r>
              <a:rPr kumimoji="1" lang="ja-JP" altLang="en-US" dirty="0"/>
              <a:t>効果的なプレゼンテーション</a:t>
            </a:r>
            <a:endParaRPr kumimoji="1" lang="en-US" altLang="ja-JP" dirty="0"/>
          </a:p>
          <a:p>
            <a:pPr lvl="0"/>
            <a:endParaRPr kumimoji="1" lang="en-US" altLang="ja-JP" dirty="0"/>
          </a:p>
        </p:txBody>
      </p:sp>
      <p:sp>
        <p:nvSpPr>
          <p:cNvPr id="8" name="コンテンツ プレースホルダー 8"/>
          <p:cNvSpPr>
            <a:spLocks noGrp="1"/>
          </p:cNvSpPr>
          <p:nvPr>
            <p:ph sz="quarter" idx="10" hasCustomPrompt="1"/>
          </p:nvPr>
        </p:nvSpPr>
        <p:spPr>
          <a:xfrm>
            <a:off x="566739" y="338138"/>
            <a:ext cx="9093200" cy="677862"/>
          </a:xfrm>
          <a:prstGeom prst="rect">
            <a:avLst/>
          </a:prstGeom>
        </p:spPr>
        <p:txBody>
          <a:bodyPr/>
          <a:lstStyle>
            <a:lvl1pPr marL="0" indent="0">
              <a:buFontTx/>
              <a:buNone/>
              <a:defRPr sz="3600" spc="60" baseline="0">
                <a:solidFill>
                  <a:srgbClr val="469488"/>
                </a:solidFill>
              </a:defRPr>
            </a:lvl1pPr>
          </a:lstStyle>
          <a:p>
            <a:pPr lvl="0"/>
            <a:r>
              <a:rPr kumimoji="1" lang="ja-JP" altLang="en-US" dirty="0"/>
              <a:t>プレゼンテーションタイトル</a:t>
            </a:r>
          </a:p>
        </p:txBody>
      </p:sp>
      <p:sp>
        <p:nvSpPr>
          <p:cNvPr id="9" name="コンテンツ プレースホルダー 8"/>
          <p:cNvSpPr>
            <a:spLocks noGrp="1"/>
          </p:cNvSpPr>
          <p:nvPr>
            <p:ph sz="quarter" idx="11"/>
          </p:nvPr>
        </p:nvSpPr>
        <p:spPr>
          <a:xfrm>
            <a:off x="5731567" y="2221329"/>
            <a:ext cx="4715940" cy="3144142"/>
          </a:xfrm>
          <a:prstGeom prst="rect">
            <a:avLst/>
          </a:prstGeom>
        </p:spPr>
        <p:txBody>
          <a:bodyPr/>
          <a:lstStyle>
            <a:lvl1pPr marL="0" indent="0">
              <a:buFontTx/>
              <a:buNone/>
              <a:defRPr sz="2000" spc="60" baseline="0">
                <a:solidFill>
                  <a:schemeClr val="tx1"/>
                </a:solidFill>
              </a:defRPr>
            </a:lvl1pPr>
          </a:lstStyle>
          <a:p>
            <a:pPr lvl="0"/>
            <a:endParaRPr kumimoji="1" lang="ja-JP" altLang="en-US" dirty="0"/>
          </a:p>
        </p:txBody>
      </p:sp>
    </p:spTree>
    <p:extLst>
      <p:ext uri="{BB962C8B-B14F-4D97-AF65-F5344CB8AC3E}">
        <p14:creationId xmlns:p14="http://schemas.microsoft.com/office/powerpoint/2010/main" val="1895804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プレゼンページレイアウトA">
    <p:spTree>
      <p:nvGrpSpPr>
        <p:cNvPr id="1" name=""/>
        <p:cNvGrpSpPr/>
        <p:nvPr/>
      </p:nvGrpSpPr>
      <p:grpSpPr>
        <a:xfrm>
          <a:off x="0" y="0"/>
          <a:ext cx="0" cy="0"/>
          <a:chOff x="0" y="0"/>
          <a:chExt cx="0" cy="0"/>
        </a:xfrm>
      </p:grpSpPr>
      <p:sp>
        <p:nvSpPr>
          <p:cNvPr id="15" name="テキスト プレースホルダー 14"/>
          <p:cNvSpPr>
            <a:spLocks noGrp="1"/>
          </p:cNvSpPr>
          <p:nvPr>
            <p:ph type="body" sz="quarter" idx="13" hasCustomPrompt="1"/>
          </p:nvPr>
        </p:nvSpPr>
        <p:spPr>
          <a:xfrm>
            <a:off x="1676400" y="2709863"/>
            <a:ext cx="3835400" cy="2149475"/>
          </a:xfrm>
          <a:prstGeom prst="rect">
            <a:avLst/>
          </a:prstGeom>
        </p:spPr>
        <p:txBody>
          <a:bodyPr/>
          <a:lstStyle>
            <a:lvl1pPr marL="0" indent="0">
              <a:spcBef>
                <a:spcPts val="600"/>
              </a:spcBef>
              <a:buFontTx/>
              <a:buNone/>
              <a:defRPr sz="2000" baseline="0"/>
            </a:lvl1pPr>
          </a:lstStyle>
          <a:p>
            <a:pPr lvl="0"/>
            <a:r>
              <a:rPr kumimoji="1" lang="ja-JP" altLang="en-US" dirty="0"/>
              <a:t>効果的なプレゼンテーション</a:t>
            </a:r>
            <a:endParaRPr kumimoji="1" lang="en-US" altLang="ja-JP" dirty="0"/>
          </a:p>
          <a:p>
            <a:pPr lvl="0"/>
            <a:endParaRPr kumimoji="1" lang="en-US" altLang="ja-JP" dirty="0"/>
          </a:p>
        </p:txBody>
      </p:sp>
      <p:sp>
        <p:nvSpPr>
          <p:cNvPr id="9" name="コンテンツ プレースホルダー 8"/>
          <p:cNvSpPr>
            <a:spLocks noGrp="1"/>
          </p:cNvSpPr>
          <p:nvPr>
            <p:ph sz="quarter" idx="10" hasCustomPrompt="1"/>
          </p:nvPr>
        </p:nvSpPr>
        <p:spPr>
          <a:xfrm>
            <a:off x="566739" y="338138"/>
            <a:ext cx="9093200" cy="677862"/>
          </a:xfrm>
          <a:prstGeom prst="rect">
            <a:avLst/>
          </a:prstGeom>
        </p:spPr>
        <p:txBody>
          <a:bodyPr/>
          <a:lstStyle>
            <a:lvl1pPr marL="0" indent="0">
              <a:buFontTx/>
              <a:buNone/>
              <a:defRPr sz="3600" spc="60" baseline="0">
                <a:solidFill>
                  <a:schemeClr val="bg1"/>
                </a:solidFill>
              </a:defRPr>
            </a:lvl1pPr>
          </a:lstStyle>
          <a:p>
            <a:pPr lvl="0"/>
            <a:r>
              <a:rPr kumimoji="1" lang="ja-JP" altLang="en-US" dirty="0"/>
              <a:t>プレゼンテーションタイトル</a:t>
            </a:r>
          </a:p>
        </p:txBody>
      </p:sp>
      <p:sp>
        <p:nvSpPr>
          <p:cNvPr id="10" name="コンテンツ プレースホルダー 8"/>
          <p:cNvSpPr>
            <a:spLocks noGrp="1"/>
          </p:cNvSpPr>
          <p:nvPr>
            <p:ph sz="quarter" idx="11"/>
          </p:nvPr>
        </p:nvSpPr>
        <p:spPr>
          <a:xfrm>
            <a:off x="5731567" y="2221329"/>
            <a:ext cx="4715940" cy="3144142"/>
          </a:xfrm>
          <a:prstGeom prst="rect">
            <a:avLst/>
          </a:prstGeom>
        </p:spPr>
        <p:txBody>
          <a:bodyPr/>
          <a:lstStyle>
            <a:lvl1pPr marL="0" indent="0">
              <a:buFontTx/>
              <a:buNone/>
              <a:defRPr sz="2000" spc="60" baseline="0">
                <a:solidFill>
                  <a:schemeClr val="tx1"/>
                </a:solidFill>
              </a:defRPr>
            </a:lvl1pPr>
          </a:lstStyle>
          <a:p>
            <a:pPr lvl="0"/>
            <a:endParaRPr kumimoji="1" lang="ja-JP" altLang="en-US" dirty="0"/>
          </a:p>
        </p:txBody>
      </p:sp>
    </p:spTree>
    <p:extLst>
      <p:ext uri="{BB962C8B-B14F-4D97-AF65-F5344CB8AC3E}">
        <p14:creationId xmlns:p14="http://schemas.microsoft.com/office/powerpoint/2010/main" val="31514955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3.xml"/><Relationship Id="rId1" Type="http://schemas.openxmlformats.org/officeDocument/2006/relationships/slideLayout" Target="../slideLayouts/slideLayout3.xml"/><Relationship Id="rId4" Type="http://schemas.openxmlformats.org/officeDocument/2006/relationships/image" Target="../media/image5.emf"/></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5.emf"/><Relationship Id="rId4" Type="http://schemas.openxmlformats.org/officeDocument/2006/relationships/image" Target="../media/image6.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図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3" y="12"/>
            <a:ext cx="12191279" cy="6858000"/>
          </a:xfrm>
          <a:prstGeom prst="rect">
            <a:avLst/>
          </a:prstGeom>
        </p:spPr>
      </p:pic>
      <p:sp>
        <p:nvSpPr>
          <p:cNvPr id="12" name="フッター プレースホルダー 4"/>
          <p:cNvSpPr txBox="1">
            <a:spLocks/>
          </p:cNvSpPr>
          <p:nvPr userDrawn="1"/>
        </p:nvSpPr>
        <p:spPr>
          <a:xfrm>
            <a:off x="5001906" y="6357604"/>
            <a:ext cx="3618113" cy="365125"/>
          </a:xfrm>
          <a:prstGeom prst="rect">
            <a:avLst/>
          </a:prstGeom>
        </p:spPr>
        <p:txBody>
          <a:bodyPr vert="horz" lIns="91440" tIns="45720" rIns="91440" bIns="45720" rtlCol="0" anchor="b" anchorCtr="0"/>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200" dirty="0">
                <a:solidFill>
                  <a:prstClr val="white"/>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a:solidFill>
                  <a:prstClr val="white"/>
                </a:solidFill>
                <a:latin typeface="Arial Unicode MS" panose="020B0604020202020204" pitchFamily="50" charset="-128"/>
                <a:ea typeface="Arial Unicode MS" panose="020B0604020202020204" pitchFamily="50" charset="-128"/>
                <a:cs typeface="Arial Unicode MS" panose="020B0604020202020204" pitchFamily="50" charset="-128"/>
              </a:rPr>
              <a:t>©2022  TERAOKA SEIKO Co., Ltd.</a:t>
            </a:r>
            <a:endParaRPr lang="ja-JP" altLang="en-US" sz="1200" dirty="0">
              <a:solidFill>
                <a:prstClr val="white"/>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3" name="正方形/長方形 12"/>
          <p:cNvSpPr/>
          <p:nvPr userDrawn="1"/>
        </p:nvSpPr>
        <p:spPr>
          <a:xfrm>
            <a:off x="486002" y="6540145"/>
            <a:ext cx="1295724" cy="123111"/>
          </a:xfrm>
          <a:prstGeom prst="rect">
            <a:avLst/>
          </a:prstGeom>
        </p:spPr>
        <p:txBody>
          <a:bodyPr wrap="square" lIns="0" tIns="0" rIns="0" bIns="0" anchor="ctr" anchorCtr="0">
            <a:spAutoFit/>
          </a:bodyPr>
          <a:lstStyle/>
          <a:p>
            <a:r>
              <a:rPr lang="ja-JP" altLang="en-US" sz="800" dirty="0">
                <a:solidFill>
                  <a:schemeClr val="tx1"/>
                </a:solidFill>
              </a:rPr>
              <a:t>無断開示・無断複製禁止</a:t>
            </a:r>
          </a:p>
        </p:txBody>
      </p:sp>
      <p:pic>
        <p:nvPicPr>
          <p:cNvPr id="7" name="図 6">
            <a:extLst>
              <a:ext uri="{FF2B5EF4-FFF2-40B4-BE49-F238E27FC236}">
                <a16:creationId xmlns:a16="http://schemas.microsoft.com/office/drawing/2014/main" id="{A5EC2457-DE67-4EFE-9AFB-054FC31BC97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05479" y="227946"/>
            <a:ext cx="2149791" cy="437245"/>
          </a:xfrm>
          <a:prstGeom prst="rect">
            <a:avLst/>
          </a:prstGeom>
        </p:spPr>
      </p:pic>
    </p:spTree>
    <p:extLst>
      <p:ext uri="{BB962C8B-B14F-4D97-AF65-F5344CB8AC3E}">
        <p14:creationId xmlns:p14="http://schemas.microsoft.com/office/powerpoint/2010/main" val="1687447760"/>
      </p:ext>
    </p:extLst>
  </p:cSld>
  <p:clrMap bg1="lt1" tx1="dk1" bg2="lt2" tx2="dk2" accent1="accent1" accent2="accent2" accent3="accent3" accent4="accent4" accent5="accent5" accent6="accent6" hlink="hlink" folHlink="folHlink"/>
  <p:sldLayoutIdLst>
    <p:sldLayoutId id="2147483650" r:id="rId1"/>
  </p:sldLayoutIdLst>
  <p:hf sldNum="0" hdr="0" ftr="0" dt="0"/>
  <p:txStyles>
    <p:titleStyle>
      <a:lvl1pPr algn="l" defTabSz="914377" rtl="0" eaLnBrk="1" latinLnBrk="0" hangingPunct="1">
        <a:lnSpc>
          <a:spcPct val="90000"/>
        </a:lnSpc>
        <a:spcBef>
          <a:spcPct val="0"/>
        </a:spcBef>
        <a:buNone/>
        <a:defRPr kumimoji="1" sz="4400" kern="1200">
          <a:solidFill>
            <a:schemeClr val="tx1"/>
          </a:solidFill>
          <a:latin typeface="+mn-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図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51" y="3"/>
            <a:ext cx="12195651" cy="6865951"/>
          </a:xfrm>
          <a:prstGeom prst="rect">
            <a:avLst/>
          </a:prstGeom>
        </p:spPr>
      </p:pic>
      <p:pic>
        <p:nvPicPr>
          <p:cNvPr id="3" name="図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05479" y="227946"/>
            <a:ext cx="2149791" cy="437245"/>
          </a:xfrm>
          <a:prstGeom prst="rect">
            <a:avLst/>
          </a:prstGeom>
        </p:spPr>
      </p:pic>
      <p:sp>
        <p:nvSpPr>
          <p:cNvPr id="8" name="正方形/長方形 7"/>
          <p:cNvSpPr/>
          <p:nvPr userDrawn="1"/>
        </p:nvSpPr>
        <p:spPr>
          <a:xfrm>
            <a:off x="486002" y="6541204"/>
            <a:ext cx="1295724" cy="123111"/>
          </a:xfrm>
          <a:prstGeom prst="rect">
            <a:avLst/>
          </a:prstGeom>
        </p:spPr>
        <p:txBody>
          <a:bodyPr wrap="square" lIns="0" tIns="0" rIns="0" bIns="0" anchor="ctr" anchorCtr="0">
            <a:spAutoFit/>
          </a:bodyPr>
          <a:lstStyle/>
          <a:p>
            <a:r>
              <a:rPr lang="ja-JP" altLang="en-US" sz="800" dirty="0">
                <a:solidFill>
                  <a:schemeClr val="tx1"/>
                </a:solidFill>
              </a:rPr>
              <a:t>無断開示・無断複製禁止</a:t>
            </a:r>
          </a:p>
        </p:txBody>
      </p:sp>
      <p:sp>
        <p:nvSpPr>
          <p:cNvPr id="10" name="フッター プレースホルダー 4"/>
          <p:cNvSpPr txBox="1">
            <a:spLocks/>
          </p:cNvSpPr>
          <p:nvPr userDrawn="1"/>
        </p:nvSpPr>
        <p:spPr>
          <a:xfrm>
            <a:off x="3763738" y="6356354"/>
            <a:ext cx="4833257" cy="365125"/>
          </a:xfrm>
          <a:prstGeom prst="rect">
            <a:avLst/>
          </a:prstGeom>
        </p:spPr>
        <p:txBody>
          <a:bodyPr vert="horz" lIns="91440" tIns="45720" rIns="91440" bIns="45720" rtlCol="0" anchor="b" anchorCtr="0"/>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dirty="0">
                <a:solidFill>
                  <a:schemeClr val="bg2">
                    <a:lumMod val="50000"/>
                  </a:schemeClr>
                </a:solidFill>
                <a:latin typeface="Arial Unicode MS" panose="020B0604020202020204" pitchFamily="50" charset="-128"/>
                <a:ea typeface="Arial Unicode MS" panose="020B0604020202020204" pitchFamily="50" charset="-128"/>
                <a:cs typeface="Arial Unicode MS" panose="020B0604020202020204" pitchFamily="50" charset="-128"/>
              </a:rPr>
              <a:t>                               ©2022  TERAOKA SEIKO Co., Ltd.</a:t>
            </a:r>
            <a:endParaRPr lang="ja-JP" altLang="en-US" sz="1200" dirty="0">
              <a:solidFill>
                <a:schemeClr val="bg2">
                  <a:lumMod val="50000"/>
                </a:schemeClr>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1" name="スライド番号プレースホルダー 5"/>
          <p:cNvSpPr txBox="1">
            <a:spLocks/>
          </p:cNvSpPr>
          <p:nvPr userDrawn="1"/>
        </p:nvSpPr>
        <p:spPr>
          <a:xfrm>
            <a:off x="9312728" y="6356354"/>
            <a:ext cx="27432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1E288806-8539-4B8D-9623-96FC2D677AAB}" type="slidenum">
              <a:rPr lang="ja-JP" altLang="en-US" sz="1000" smtClean="0">
                <a:solidFill>
                  <a:schemeClr val="bg2">
                    <a:lumMod val="50000"/>
                  </a:schemeClr>
                </a:solidFill>
              </a:rPr>
              <a:pPr/>
              <a:t>‹#›</a:t>
            </a:fld>
            <a:endParaRPr lang="ja-JP" altLang="en-US" sz="1000" dirty="0">
              <a:solidFill>
                <a:schemeClr val="bg2">
                  <a:lumMod val="50000"/>
                </a:schemeClr>
              </a:solidFill>
            </a:endParaRPr>
          </a:p>
        </p:txBody>
      </p:sp>
    </p:spTree>
    <p:extLst>
      <p:ext uri="{BB962C8B-B14F-4D97-AF65-F5344CB8AC3E}">
        <p14:creationId xmlns:p14="http://schemas.microsoft.com/office/powerpoint/2010/main" val="1831139466"/>
      </p:ext>
    </p:extLst>
  </p:cSld>
  <p:clrMap bg1="lt1" tx1="dk1" bg2="lt2" tx2="dk2" accent1="accent1" accent2="accent2" accent3="accent3" accent4="accent4" accent5="accent5" accent6="accent6" hlink="hlink" folHlink="folHlink"/>
  <p:sldLayoutIdLst>
    <p:sldLayoutId id="2147483652" r:id="rId1"/>
  </p:sldLayoutIdLst>
  <p:hf sldNum="0" hdr="0" ftr="0" dt="0"/>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図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1" y="7951"/>
            <a:ext cx="12183619" cy="6858000"/>
          </a:xfrm>
          <a:prstGeom prst="rect">
            <a:avLst/>
          </a:prstGeom>
        </p:spPr>
      </p:pic>
      <p:sp>
        <p:nvSpPr>
          <p:cNvPr id="8" name="正方形/長方形 7"/>
          <p:cNvSpPr/>
          <p:nvPr userDrawn="1"/>
        </p:nvSpPr>
        <p:spPr>
          <a:xfrm>
            <a:off x="486002" y="6541204"/>
            <a:ext cx="1295724" cy="123111"/>
          </a:xfrm>
          <a:prstGeom prst="rect">
            <a:avLst/>
          </a:prstGeom>
        </p:spPr>
        <p:txBody>
          <a:bodyPr wrap="square" lIns="0" tIns="0" rIns="0" bIns="0" anchor="ctr" anchorCtr="0">
            <a:spAutoFit/>
          </a:bodyPr>
          <a:lstStyle/>
          <a:p>
            <a:r>
              <a:rPr lang="ja-JP" altLang="en-US" sz="800" dirty="0">
                <a:solidFill>
                  <a:schemeClr val="tx1"/>
                </a:solidFill>
              </a:rPr>
              <a:t>無断開示・無断複製禁止</a:t>
            </a:r>
          </a:p>
        </p:txBody>
      </p:sp>
      <p:pic>
        <p:nvPicPr>
          <p:cNvPr id="10" name="図 9"/>
          <p:cNvPicPr>
            <a:picLocks noChangeAspect="1"/>
          </p:cNvPicPr>
          <p:nvPr userDrawn="1"/>
        </p:nvPicPr>
        <p:blipFill>
          <a:blip r:embed="rId4"/>
          <a:stretch>
            <a:fillRect/>
          </a:stretch>
        </p:blipFill>
        <p:spPr>
          <a:xfrm>
            <a:off x="9705479" y="227946"/>
            <a:ext cx="2149791" cy="429831"/>
          </a:xfrm>
          <a:prstGeom prst="rect">
            <a:avLst/>
          </a:prstGeom>
        </p:spPr>
      </p:pic>
      <p:sp>
        <p:nvSpPr>
          <p:cNvPr id="11" name="フッター プレースホルダー 4"/>
          <p:cNvSpPr txBox="1">
            <a:spLocks/>
          </p:cNvSpPr>
          <p:nvPr userDrawn="1"/>
        </p:nvSpPr>
        <p:spPr>
          <a:xfrm>
            <a:off x="3763738" y="6356354"/>
            <a:ext cx="4833257" cy="365125"/>
          </a:xfrm>
          <a:prstGeom prst="rect">
            <a:avLst/>
          </a:prstGeom>
        </p:spPr>
        <p:txBody>
          <a:bodyPr vert="horz" lIns="91440" tIns="45720" rIns="91440" bIns="45720" rtlCol="0" anchor="b" anchorCtr="0"/>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baseline="0" dirty="0">
                <a:solidFill>
                  <a:schemeClr val="bg2">
                    <a:lumMod val="50000"/>
                  </a:schemeClr>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a:solidFill>
                  <a:schemeClr val="bg2">
                    <a:lumMod val="50000"/>
                  </a:schemeClr>
                </a:solidFill>
                <a:latin typeface="Arial Unicode MS" panose="020B0604020202020204" pitchFamily="50" charset="-128"/>
                <a:ea typeface="Arial Unicode MS" panose="020B0604020202020204" pitchFamily="50" charset="-128"/>
                <a:cs typeface="Arial Unicode MS" panose="020B0604020202020204" pitchFamily="50" charset="-128"/>
              </a:rPr>
              <a:t>©2022  TERAOKA SEIKO Co., Ltd.</a:t>
            </a:r>
            <a:endParaRPr lang="ja-JP" altLang="en-US" sz="1200" dirty="0">
              <a:solidFill>
                <a:schemeClr val="bg2">
                  <a:lumMod val="50000"/>
                </a:schemeClr>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2" name="スライド番号プレースホルダー 5"/>
          <p:cNvSpPr txBox="1">
            <a:spLocks/>
          </p:cNvSpPr>
          <p:nvPr userDrawn="1"/>
        </p:nvSpPr>
        <p:spPr>
          <a:xfrm>
            <a:off x="9312728" y="6356354"/>
            <a:ext cx="27432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1E288806-8539-4B8D-9623-96FC2D677AAB}" type="slidenum">
              <a:rPr lang="ja-JP" altLang="en-US" sz="1000" smtClean="0">
                <a:solidFill>
                  <a:schemeClr val="bg2">
                    <a:lumMod val="50000"/>
                  </a:schemeClr>
                </a:solidFill>
              </a:rPr>
              <a:pPr/>
              <a:t>‹#›</a:t>
            </a:fld>
            <a:endParaRPr lang="ja-JP" altLang="en-US" sz="1000" dirty="0">
              <a:solidFill>
                <a:schemeClr val="bg2">
                  <a:lumMod val="50000"/>
                </a:schemeClr>
              </a:solidFill>
            </a:endParaRPr>
          </a:p>
        </p:txBody>
      </p:sp>
    </p:spTree>
    <p:extLst>
      <p:ext uri="{BB962C8B-B14F-4D97-AF65-F5344CB8AC3E}">
        <p14:creationId xmlns:p14="http://schemas.microsoft.com/office/powerpoint/2010/main" val="1430161431"/>
      </p:ext>
    </p:extLst>
  </p:cSld>
  <p:clrMap bg1="lt1" tx1="dk1" bg2="lt2" tx2="dk2" accent1="accent1" accent2="accent2" accent3="accent3" accent4="accent4" accent5="accent5" accent6="accent6" hlink="hlink" folHlink="folHlink"/>
  <p:sldLayoutIdLst>
    <p:sldLayoutId id="2147483654" r:id="rId1"/>
  </p:sldLayoutIdLst>
  <p:hf sldNum="0" hdr="0" ftr="0" dt="0"/>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図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2574" y="7951"/>
            <a:ext cx="12175236" cy="6858000"/>
          </a:xfrm>
          <a:prstGeom prst="rect">
            <a:avLst/>
          </a:prstGeom>
        </p:spPr>
      </p:pic>
      <p:sp>
        <p:nvSpPr>
          <p:cNvPr id="8" name="正方形/長方形 7"/>
          <p:cNvSpPr/>
          <p:nvPr userDrawn="1"/>
        </p:nvSpPr>
        <p:spPr>
          <a:xfrm>
            <a:off x="486002" y="6541204"/>
            <a:ext cx="1295724" cy="123111"/>
          </a:xfrm>
          <a:prstGeom prst="rect">
            <a:avLst/>
          </a:prstGeom>
        </p:spPr>
        <p:txBody>
          <a:bodyPr wrap="square" lIns="0" tIns="0" rIns="0" bIns="0" anchor="ctr" anchorCtr="0">
            <a:spAutoFit/>
          </a:bodyPr>
          <a:lstStyle/>
          <a:p>
            <a:r>
              <a:rPr lang="ja-JP" altLang="en-US" sz="800" dirty="0">
                <a:solidFill>
                  <a:schemeClr val="tx1"/>
                </a:solidFill>
              </a:rPr>
              <a:t>無断開示・無断複製禁止</a:t>
            </a:r>
          </a:p>
        </p:txBody>
      </p:sp>
      <p:pic>
        <p:nvPicPr>
          <p:cNvPr id="10" name="図 9"/>
          <p:cNvPicPr>
            <a:picLocks noChangeAspect="1"/>
          </p:cNvPicPr>
          <p:nvPr userDrawn="1"/>
        </p:nvPicPr>
        <p:blipFill>
          <a:blip r:embed="rId5"/>
          <a:stretch>
            <a:fillRect/>
          </a:stretch>
        </p:blipFill>
        <p:spPr>
          <a:xfrm>
            <a:off x="9705479" y="227946"/>
            <a:ext cx="2149791" cy="429831"/>
          </a:xfrm>
          <a:prstGeom prst="rect">
            <a:avLst/>
          </a:prstGeom>
        </p:spPr>
      </p:pic>
      <p:sp>
        <p:nvSpPr>
          <p:cNvPr id="11" name="フッター プレースホルダー 4"/>
          <p:cNvSpPr txBox="1">
            <a:spLocks/>
          </p:cNvSpPr>
          <p:nvPr userDrawn="1"/>
        </p:nvSpPr>
        <p:spPr>
          <a:xfrm>
            <a:off x="3763738" y="6356354"/>
            <a:ext cx="4833257" cy="365125"/>
          </a:xfrm>
          <a:prstGeom prst="rect">
            <a:avLst/>
          </a:prstGeom>
        </p:spPr>
        <p:txBody>
          <a:bodyPr vert="horz" lIns="91440" tIns="45720" rIns="91440" bIns="45720" rtlCol="0" anchor="b" anchorCtr="0"/>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dirty="0">
                <a:solidFill>
                  <a:schemeClr val="bg2">
                    <a:lumMod val="50000"/>
                  </a:schemeClr>
                </a:solidFill>
                <a:latin typeface="Arial Unicode MS" panose="020B0604020202020204" pitchFamily="50" charset="-128"/>
                <a:ea typeface="Arial Unicode MS" panose="020B0604020202020204" pitchFamily="50" charset="-128"/>
                <a:cs typeface="Arial Unicode MS" panose="020B0604020202020204" pitchFamily="50" charset="-128"/>
              </a:rPr>
              <a:t>                                ©2022  TERAOKA SEIKO Co., Ltd.</a:t>
            </a:r>
            <a:endParaRPr lang="ja-JP" altLang="en-US" sz="1200" dirty="0">
              <a:solidFill>
                <a:schemeClr val="bg2">
                  <a:lumMod val="50000"/>
                </a:schemeClr>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2" name="スライド番号プレースホルダー 5"/>
          <p:cNvSpPr txBox="1">
            <a:spLocks/>
          </p:cNvSpPr>
          <p:nvPr userDrawn="1"/>
        </p:nvSpPr>
        <p:spPr>
          <a:xfrm>
            <a:off x="9312728" y="6356354"/>
            <a:ext cx="27432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1E288806-8539-4B8D-9623-96FC2D677AAB}" type="slidenum">
              <a:rPr lang="ja-JP" altLang="en-US" sz="1000" smtClean="0">
                <a:solidFill>
                  <a:schemeClr val="bg2">
                    <a:lumMod val="50000"/>
                  </a:schemeClr>
                </a:solidFill>
              </a:rPr>
              <a:pPr/>
              <a:t>‹#›</a:t>
            </a:fld>
            <a:endParaRPr lang="ja-JP" altLang="en-US" sz="1000" dirty="0">
              <a:solidFill>
                <a:schemeClr val="bg2">
                  <a:lumMod val="50000"/>
                </a:schemeClr>
              </a:solidFill>
            </a:endParaRPr>
          </a:p>
        </p:txBody>
      </p:sp>
    </p:spTree>
    <p:extLst>
      <p:ext uri="{BB962C8B-B14F-4D97-AF65-F5344CB8AC3E}">
        <p14:creationId xmlns:p14="http://schemas.microsoft.com/office/powerpoint/2010/main" val="865550483"/>
      </p:ext>
    </p:extLst>
  </p:cSld>
  <p:clrMap bg1="lt1" tx1="dk1" bg2="lt2" tx2="dk2" accent1="accent1" accent2="accent2" accent3="accent3" accent4="accent4" accent5="accent5" accent6="accent6" hlink="hlink" folHlink="folHlink"/>
  <p:sldLayoutIdLst>
    <p:sldLayoutId id="2147483662" r:id="rId1"/>
    <p:sldLayoutId id="2147483664" r:id="rId2"/>
  </p:sldLayoutIdLst>
  <p:hf sldNum="0" hdr="0" ftr="0" dt="0"/>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sz="quarter" idx="12"/>
          </p:nvPr>
        </p:nvSpPr>
        <p:spPr>
          <a:xfrm>
            <a:off x="9049954" y="5500032"/>
            <a:ext cx="3040449" cy="1205567"/>
          </a:xfrm>
        </p:spPr>
        <p:txBody>
          <a:bodyPr/>
          <a:lstStyle/>
          <a:p>
            <a:r>
              <a:rPr lang="en-US" altLang="ja-JP" dirty="0">
                <a:latin typeface="+mj-ea"/>
                <a:ea typeface="+mj-ea"/>
              </a:rPr>
              <a:t>2022</a:t>
            </a:r>
            <a:r>
              <a:rPr lang="ja-JP" altLang="en-US" dirty="0">
                <a:latin typeface="+mj-ea"/>
                <a:ea typeface="+mj-ea"/>
              </a:rPr>
              <a:t>年</a:t>
            </a:r>
            <a:r>
              <a:rPr lang="en-US" altLang="ja-JP" dirty="0">
                <a:latin typeface="+mj-ea"/>
                <a:ea typeface="+mj-ea"/>
              </a:rPr>
              <a:t>10</a:t>
            </a:r>
            <a:r>
              <a:rPr lang="ja-JP" altLang="en-US" dirty="0">
                <a:latin typeface="+mj-ea"/>
                <a:ea typeface="+mj-ea"/>
              </a:rPr>
              <a:t>月</a:t>
            </a:r>
            <a:endParaRPr lang="en-US" altLang="ja-JP" dirty="0">
              <a:latin typeface="+mj-ea"/>
              <a:ea typeface="+mj-ea"/>
            </a:endParaRPr>
          </a:p>
          <a:p>
            <a:r>
              <a:rPr kumimoji="1" lang="ja-JP" altLang="en-US" dirty="0">
                <a:latin typeface="+mj-ea"/>
                <a:ea typeface="+mj-ea"/>
              </a:rPr>
              <a:t>株式会社寺岡精工</a:t>
            </a:r>
            <a:endParaRPr kumimoji="1" lang="en-US" altLang="ja-JP" dirty="0">
              <a:latin typeface="+mj-ea"/>
              <a:ea typeface="+mj-ea"/>
            </a:endParaRPr>
          </a:p>
          <a:p>
            <a:r>
              <a:rPr lang="ja-JP" altLang="en-US" dirty="0">
                <a:latin typeface="+mj-ea"/>
                <a:ea typeface="+mj-ea"/>
              </a:rPr>
              <a:t>サービスポータル事業部</a:t>
            </a:r>
            <a:br>
              <a:rPr lang="en-US" altLang="ja-JP" dirty="0">
                <a:latin typeface="+mj-ea"/>
                <a:ea typeface="+mj-ea"/>
              </a:rPr>
            </a:br>
            <a:r>
              <a:rPr lang="ja-JP" altLang="en-US" dirty="0">
                <a:latin typeface="+mj-ea"/>
                <a:ea typeface="+mj-ea"/>
              </a:rPr>
              <a:t>システムサポートグループ</a:t>
            </a:r>
            <a:endParaRPr lang="en-US" altLang="ja-JP" dirty="0">
              <a:latin typeface="+mj-ea"/>
              <a:ea typeface="+mj-ea"/>
            </a:endParaRPr>
          </a:p>
        </p:txBody>
      </p:sp>
      <p:sp>
        <p:nvSpPr>
          <p:cNvPr id="3" name="コンテンツ プレースホルダー 2"/>
          <p:cNvSpPr>
            <a:spLocks noGrp="1"/>
          </p:cNvSpPr>
          <p:nvPr>
            <p:ph sz="quarter" idx="10"/>
          </p:nvPr>
        </p:nvSpPr>
        <p:spPr>
          <a:xfrm>
            <a:off x="3136900" y="2682240"/>
            <a:ext cx="8599873" cy="1493520"/>
          </a:xfrm>
        </p:spPr>
        <p:txBody>
          <a:bodyPr/>
          <a:lstStyle/>
          <a:p>
            <a:r>
              <a:rPr lang="ja-JP" altLang="en-US" sz="4000" b="1" dirty="0">
                <a:latin typeface="+mj-ea"/>
                <a:ea typeface="+mj-ea"/>
              </a:rPr>
              <a:t>オートアップデート改善への意見書</a:t>
            </a:r>
            <a:endParaRPr lang="en-US" altLang="ja-JP" sz="4000" b="1" dirty="0">
              <a:latin typeface="+mj-ea"/>
              <a:ea typeface="+mj-ea"/>
            </a:endParaRPr>
          </a:p>
        </p:txBody>
      </p:sp>
    </p:spTree>
    <p:extLst>
      <p:ext uri="{BB962C8B-B14F-4D97-AF65-F5344CB8AC3E}">
        <p14:creationId xmlns:p14="http://schemas.microsoft.com/office/powerpoint/2010/main" val="1443703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a:extLst>
              <a:ext uri="{FF2B5EF4-FFF2-40B4-BE49-F238E27FC236}">
                <a16:creationId xmlns:a16="http://schemas.microsoft.com/office/drawing/2014/main" id="{17FE40E6-98EB-4388-965F-F1DB96B790FA}"/>
              </a:ext>
            </a:extLst>
          </p:cNvPr>
          <p:cNvSpPr txBox="1">
            <a:spLocks/>
          </p:cNvSpPr>
          <p:nvPr/>
        </p:nvSpPr>
        <p:spPr>
          <a:xfrm>
            <a:off x="278238" y="1099721"/>
            <a:ext cx="10636076" cy="1610142"/>
          </a:xfrm>
          <a:prstGeom prst="rect">
            <a:avLst/>
          </a:prstGeom>
        </p:spPr>
        <p:txBody>
          <a:bodyPr/>
          <a:lstStyle>
            <a:lvl1pPr marL="0" indent="0" algn="l" defTabSz="914377" rtl="0" eaLnBrk="1" latinLnBrk="0" hangingPunct="1">
              <a:lnSpc>
                <a:spcPct val="90000"/>
              </a:lnSpc>
              <a:spcBef>
                <a:spcPts val="1000"/>
              </a:spcBef>
              <a:buFontTx/>
              <a:buNone/>
              <a:defRPr kumimoji="1" sz="3600" kern="1200" spc="60" baseline="0">
                <a:solidFill>
                  <a:schemeClr val="bg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sz="2000" dirty="0">
              <a:solidFill>
                <a:schemeClr val="tx1"/>
              </a:solidFill>
            </a:endParaRPr>
          </a:p>
        </p:txBody>
      </p:sp>
      <p:sp>
        <p:nvSpPr>
          <p:cNvPr id="7" name="コンテンツ プレースホルダー 2">
            <a:extLst>
              <a:ext uri="{FF2B5EF4-FFF2-40B4-BE49-F238E27FC236}">
                <a16:creationId xmlns:a16="http://schemas.microsoft.com/office/drawing/2014/main" id="{50148258-CC2C-4142-B854-DB0838F7C042}"/>
              </a:ext>
            </a:extLst>
          </p:cNvPr>
          <p:cNvSpPr txBox="1">
            <a:spLocks/>
          </p:cNvSpPr>
          <p:nvPr/>
        </p:nvSpPr>
        <p:spPr>
          <a:xfrm>
            <a:off x="269612" y="519463"/>
            <a:ext cx="9431540" cy="673245"/>
          </a:xfrm>
          <a:prstGeom prst="rect">
            <a:avLst/>
          </a:prstGeom>
        </p:spPr>
        <p:txBody>
          <a:bodyPr/>
          <a:lstStyle>
            <a:lvl1pPr marL="0" indent="0" algn="l" defTabSz="914377" rtl="0" eaLnBrk="1" latinLnBrk="0" hangingPunct="1">
              <a:lnSpc>
                <a:spcPct val="90000"/>
              </a:lnSpc>
              <a:spcBef>
                <a:spcPts val="1000"/>
              </a:spcBef>
              <a:buFontTx/>
              <a:buNone/>
              <a:defRPr kumimoji="1" sz="3600" kern="1200" spc="60" baseline="0">
                <a:solidFill>
                  <a:schemeClr val="bg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b="1" dirty="0">
                <a:solidFill>
                  <a:srgbClr val="469488"/>
                </a:solidFill>
                <a:latin typeface="+mj-ea"/>
                <a:ea typeface="+mj-ea"/>
              </a:rPr>
              <a:t>背景と目的</a:t>
            </a:r>
            <a:endParaRPr lang="en-US" altLang="ja-JP" b="1" dirty="0">
              <a:solidFill>
                <a:srgbClr val="469488"/>
              </a:solidFill>
              <a:latin typeface="+mj-ea"/>
              <a:ea typeface="+mj-ea"/>
            </a:endParaRPr>
          </a:p>
          <a:p>
            <a:endParaRPr lang="en-US" altLang="ja-JP" b="1" dirty="0">
              <a:solidFill>
                <a:srgbClr val="469488"/>
              </a:solidFill>
              <a:latin typeface="+mj-ea"/>
              <a:ea typeface="+mj-ea"/>
            </a:endParaRPr>
          </a:p>
          <a:p>
            <a:endParaRPr lang="en-US" altLang="ja-JP" b="1" dirty="0">
              <a:solidFill>
                <a:srgbClr val="469488"/>
              </a:solidFill>
              <a:latin typeface="+mj-ea"/>
              <a:ea typeface="+mj-ea"/>
            </a:endParaRPr>
          </a:p>
          <a:p>
            <a:endParaRPr lang="en-US" altLang="ja-JP" b="1" dirty="0">
              <a:solidFill>
                <a:srgbClr val="469488"/>
              </a:solidFill>
              <a:latin typeface="+mj-ea"/>
              <a:ea typeface="+mj-ea"/>
            </a:endParaRPr>
          </a:p>
        </p:txBody>
      </p:sp>
      <p:sp>
        <p:nvSpPr>
          <p:cNvPr id="8" name="テキスト ボックス 7">
            <a:extLst>
              <a:ext uri="{FF2B5EF4-FFF2-40B4-BE49-F238E27FC236}">
                <a16:creationId xmlns:a16="http://schemas.microsoft.com/office/drawing/2014/main" id="{65E3D7EB-EDF6-4817-8603-8A065A4E1B73}"/>
              </a:ext>
            </a:extLst>
          </p:cNvPr>
          <p:cNvSpPr txBox="1"/>
          <p:nvPr/>
        </p:nvSpPr>
        <p:spPr>
          <a:xfrm>
            <a:off x="519589" y="1192708"/>
            <a:ext cx="11152821" cy="2616101"/>
          </a:xfrm>
          <a:prstGeom prst="rect">
            <a:avLst/>
          </a:prstGeom>
          <a:noFill/>
        </p:spPr>
        <p:txBody>
          <a:bodyPr wrap="square" rtlCol="0">
            <a:spAutoFit/>
          </a:bodyPr>
          <a:lstStyle/>
          <a:p>
            <a:r>
              <a:rPr lang="ja-JP" altLang="en-US" sz="2800" dirty="0"/>
              <a:t>■背景</a:t>
            </a:r>
            <a:endParaRPr lang="en-US" altLang="ja-JP" sz="2800" dirty="0"/>
          </a:p>
          <a:p>
            <a:r>
              <a:rPr lang="ja-JP" altLang="en-US" sz="2000" dirty="0"/>
              <a:t>　　オートアップデート作業において、案件・対象台数の増加から、リモート課員の作業負担になっている。</a:t>
            </a:r>
            <a:endParaRPr lang="en-US" altLang="ja-JP" sz="2000" dirty="0"/>
          </a:p>
          <a:p>
            <a:r>
              <a:rPr lang="ja-JP" altLang="en-US" sz="2000" dirty="0"/>
              <a:t>　　　　</a:t>
            </a:r>
            <a:endParaRPr lang="en-US" altLang="ja-JP" sz="2000" dirty="0"/>
          </a:p>
          <a:p>
            <a:r>
              <a:rPr lang="ja-JP" altLang="en-US" sz="2800" dirty="0"/>
              <a:t>■目的</a:t>
            </a:r>
            <a:endParaRPr lang="en-US" altLang="ja-JP" sz="2800" dirty="0"/>
          </a:p>
          <a:p>
            <a:r>
              <a:rPr lang="en-US" altLang="ja-JP" sz="2000" dirty="0">
                <a:latin typeface="+mn-ea"/>
              </a:rPr>
              <a:t>    </a:t>
            </a:r>
            <a:r>
              <a:rPr lang="ja-JP" altLang="en-US" sz="2000" dirty="0">
                <a:latin typeface="+mn-ea"/>
              </a:rPr>
              <a:t>作業負担軽減と正確なオートアップデートを実現する為、現状の課題を整理し、システム改善・運用改善を　</a:t>
            </a:r>
            <a:endParaRPr lang="en-US" altLang="ja-JP" sz="2000" dirty="0">
              <a:latin typeface="+mn-ea"/>
            </a:endParaRPr>
          </a:p>
          <a:p>
            <a:r>
              <a:rPr lang="ja-JP" altLang="en-US" sz="2000" dirty="0">
                <a:latin typeface="+mn-ea"/>
              </a:rPr>
              <a:t>　　行う。</a:t>
            </a:r>
            <a:endParaRPr lang="en-US" altLang="ja-JP" sz="2000" dirty="0">
              <a:latin typeface="+mn-ea"/>
            </a:endParaRPr>
          </a:p>
          <a:p>
            <a:endParaRPr lang="en-US" altLang="ja-JP" sz="2800" dirty="0">
              <a:latin typeface="+mj-ea"/>
            </a:endParaRPr>
          </a:p>
        </p:txBody>
      </p:sp>
    </p:spTree>
    <p:extLst>
      <p:ext uri="{BB962C8B-B14F-4D97-AF65-F5344CB8AC3E}">
        <p14:creationId xmlns:p14="http://schemas.microsoft.com/office/powerpoint/2010/main" val="3237387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id="{0F2B1C63-AFA5-4CBB-AEB6-31A5E9402481}"/>
              </a:ext>
            </a:extLst>
          </p:cNvPr>
          <p:cNvSpPr txBox="1">
            <a:spLocks/>
          </p:cNvSpPr>
          <p:nvPr/>
        </p:nvSpPr>
        <p:spPr>
          <a:xfrm>
            <a:off x="269612" y="519463"/>
            <a:ext cx="9431540" cy="673245"/>
          </a:xfrm>
          <a:prstGeom prst="rect">
            <a:avLst/>
          </a:prstGeom>
        </p:spPr>
        <p:txBody>
          <a:bodyPr/>
          <a:lstStyle>
            <a:lvl1pPr marL="0" indent="0" algn="l" defTabSz="914377" rtl="0" eaLnBrk="1" latinLnBrk="0" hangingPunct="1">
              <a:lnSpc>
                <a:spcPct val="90000"/>
              </a:lnSpc>
              <a:spcBef>
                <a:spcPts val="1000"/>
              </a:spcBef>
              <a:buFontTx/>
              <a:buNone/>
              <a:defRPr kumimoji="1" sz="3600" kern="1200" spc="60" baseline="0">
                <a:solidFill>
                  <a:schemeClr val="bg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800" b="1" dirty="0">
                <a:solidFill>
                  <a:srgbClr val="469488"/>
                </a:solidFill>
                <a:latin typeface="+mj-ea"/>
                <a:ea typeface="+mj-ea"/>
              </a:rPr>
              <a:t>現状の問題点</a:t>
            </a:r>
            <a:endParaRPr lang="en-US" altLang="ja-JP" sz="2800" b="1" dirty="0">
              <a:solidFill>
                <a:srgbClr val="469488"/>
              </a:solidFill>
              <a:latin typeface="+mj-ea"/>
              <a:ea typeface="+mj-ea"/>
            </a:endParaRPr>
          </a:p>
          <a:p>
            <a:endParaRPr lang="en-US" altLang="ja-JP" b="1" dirty="0">
              <a:solidFill>
                <a:srgbClr val="469488"/>
              </a:solidFill>
              <a:latin typeface="+mj-ea"/>
              <a:ea typeface="+mj-ea"/>
            </a:endParaRPr>
          </a:p>
          <a:p>
            <a:endParaRPr lang="en-US" altLang="ja-JP" b="1" dirty="0">
              <a:solidFill>
                <a:srgbClr val="469488"/>
              </a:solidFill>
              <a:latin typeface="+mj-ea"/>
              <a:ea typeface="+mj-ea"/>
            </a:endParaRPr>
          </a:p>
          <a:p>
            <a:endParaRPr lang="en-US" altLang="ja-JP" b="1" dirty="0">
              <a:solidFill>
                <a:srgbClr val="469488"/>
              </a:solidFill>
              <a:latin typeface="+mj-ea"/>
              <a:ea typeface="+mj-ea"/>
            </a:endParaRPr>
          </a:p>
          <a:p>
            <a:endParaRPr lang="en-US" altLang="ja-JP" b="1" dirty="0">
              <a:solidFill>
                <a:srgbClr val="469488"/>
              </a:solidFill>
              <a:latin typeface="+mj-ea"/>
              <a:ea typeface="+mj-ea"/>
            </a:endParaRPr>
          </a:p>
        </p:txBody>
      </p:sp>
      <p:sp>
        <p:nvSpPr>
          <p:cNvPr id="7" name="テキスト ボックス 6">
            <a:extLst>
              <a:ext uri="{FF2B5EF4-FFF2-40B4-BE49-F238E27FC236}">
                <a16:creationId xmlns:a16="http://schemas.microsoft.com/office/drawing/2014/main" id="{BD56FE07-B42C-4268-A0D9-5636182047E2}"/>
              </a:ext>
            </a:extLst>
          </p:cNvPr>
          <p:cNvSpPr txBox="1"/>
          <p:nvPr/>
        </p:nvSpPr>
        <p:spPr>
          <a:xfrm>
            <a:off x="719139" y="1597729"/>
            <a:ext cx="11152821" cy="3785652"/>
          </a:xfrm>
          <a:prstGeom prst="rect">
            <a:avLst/>
          </a:prstGeom>
          <a:noFill/>
        </p:spPr>
        <p:txBody>
          <a:bodyPr wrap="square" rtlCol="0">
            <a:spAutoFit/>
          </a:bodyPr>
          <a:lstStyle/>
          <a:p>
            <a:r>
              <a:rPr lang="ja-JP" altLang="en-US" sz="2000" dirty="0"/>
              <a:t>オートアップ　とは名ばかり　の「手動仕込みシステム」となっています。</a:t>
            </a:r>
          </a:p>
          <a:p>
            <a:r>
              <a:rPr lang="ja-JP" altLang="en-US" sz="2000" dirty="0"/>
              <a:t>システム課員全員にリアリングした結果</a:t>
            </a:r>
            <a:endParaRPr lang="en-US" altLang="ja-JP" sz="2000" dirty="0"/>
          </a:p>
          <a:p>
            <a:endParaRPr lang="en-US" altLang="ja-JP" sz="2000" dirty="0"/>
          </a:p>
          <a:p>
            <a:r>
              <a:rPr lang="ja-JP" altLang="en-US" sz="2000" dirty="0"/>
              <a:t>・「指示作成前の確認」</a:t>
            </a:r>
            <a:br>
              <a:rPr lang="en-US" altLang="ja-JP" sz="2000" dirty="0"/>
            </a:br>
            <a:r>
              <a:rPr lang="ja-JP" altLang="en-US" sz="2000" dirty="0"/>
              <a:t>・「指示作成・アップデート結果確認」</a:t>
            </a:r>
            <a:endParaRPr lang="en-US" altLang="ja-JP" sz="2000" dirty="0"/>
          </a:p>
          <a:p>
            <a:endParaRPr lang="en-US" altLang="ja-JP" sz="2000" dirty="0"/>
          </a:p>
          <a:p>
            <a:r>
              <a:rPr lang="ja-JP" altLang="en-US" sz="2000" dirty="0"/>
              <a:t>に時間がかかり　大変な業務負担になっているとの意見が上がりました。</a:t>
            </a:r>
            <a:endParaRPr lang="en-US" altLang="ja-JP" sz="2000" dirty="0"/>
          </a:p>
          <a:p>
            <a:endParaRPr lang="en-US" altLang="ja-JP" sz="2000" dirty="0"/>
          </a:p>
          <a:p>
            <a:r>
              <a:rPr lang="ja-JP" altLang="en-US" sz="2000" dirty="0"/>
              <a:t>また　「オートアップデート運用」について　ルールに曖昧な点が多いとの意見も多数ありました。</a:t>
            </a:r>
            <a:endParaRPr lang="en-US" altLang="ja-JP" sz="2000" dirty="0"/>
          </a:p>
          <a:p>
            <a:endParaRPr lang="en-US" altLang="ja-JP" sz="2000" dirty="0"/>
          </a:p>
          <a:p>
            <a:r>
              <a:rPr lang="ja-JP" altLang="en-US" sz="2000" dirty="0"/>
              <a:t>全員分の問題点・改善提案については別表に記載しています。</a:t>
            </a:r>
            <a:endParaRPr lang="en-US" altLang="ja-JP" sz="2000" dirty="0"/>
          </a:p>
          <a:p>
            <a:r>
              <a:rPr lang="ja-JP" altLang="en-US" sz="2000" dirty="0"/>
              <a:t>次ページから、各問題点についてまとめを記載致します。</a:t>
            </a:r>
            <a:endParaRPr lang="en-US" altLang="ja-JP" sz="2000" dirty="0"/>
          </a:p>
        </p:txBody>
      </p:sp>
    </p:spTree>
    <p:extLst>
      <p:ext uri="{BB962C8B-B14F-4D97-AF65-F5344CB8AC3E}">
        <p14:creationId xmlns:p14="http://schemas.microsoft.com/office/powerpoint/2010/main" val="2046726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id="{FAE4C9EC-210B-48A9-A872-4EA23DF98131}"/>
              </a:ext>
            </a:extLst>
          </p:cNvPr>
          <p:cNvSpPr txBox="1">
            <a:spLocks/>
          </p:cNvSpPr>
          <p:nvPr/>
        </p:nvSpPr>
        <p:spPr>
          <a:xfrm>
            <a:off x="719139" y="812444"/>
            <a:ext cx="9431540" cy="673245"/>
          </a:xfrm>
          <a:prstGeom prst="rect">
            <a:avLst/>
          </a:prstGeom>
        </p:spPr>
        <p:txBody>
          <a:bodyPr/>
          <a:lstStyle>
            <a:lvl1pPr marL="0" indent="0" algn="l" defTabSz="914377" rtl="0" eaLnBrk="1" latinLnBrk="0" hangingPunct="1">
              <a:lnSpc>
                <a:spcPct val="90000"/>
              </a:lnSpc>
              <a:spcBef>
                <a:spcPts val="1000"/>
              </a:spcBef>
              <a:buFontTx/>
              <a:buNone/>
              <a:defRPr kumimoji="1" sz="3600" kern="1200" spc="60" baseline="0">
                <a:solidFill>
                  <a:schemeClr val="bg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800" b="1" dirty="0">
                <a:solidFill>
                  <a:srgbClr val="469488"/>
                </a:solidFill>
                <a:latin typeface="+mj-ea"/>
                <a:ea typeface="+mj-ea"/>
              </a:rPr>
              <a:t>マスタ不整合問題について</a:t>
            </a:r>
            <a:endParaRPr lang="en-US" altLang="ja-JP" sz="2800" b="1" dirty="0">
              <a:solidFill>
                <a:srgbClr val="469488"/>
              </a:solidFill>
              <a:latin typeface="+mj-ea"/>
              <a:ea typeface="+mj-ea"/>
            </a:endParaRPr>
          </a:p>
        </p:txBody>
      </p:sp>
      <p:sp>
        <p:nvSpPr>
          <p:cNvPr id="12" name="テキスト ボックス 11">
            <a:extLst>
              <a:ext uri="{FF2B5EF4-FFF2-40B4-BE49-F238E27FC236}">
                <a16:creationId xmlns:a16="http://schemas.microsoft.com/office/drawing/2014/main" id="{AF7E3292-A7C1-450A-9A58-E50FDE5AB44F}"/>
              </a:ext>
            </a:extLst>
          </p:cNvPr>
          <p:cNvSpPr txBox="1"/>
          <p:nvPr/>
        </p:nvSpPr>
        <p:spPr>
          <a:xfrm>
            <a:off x="719139" y="1597729"/>
            <a:ext cx="11152821" cy="3600986"/>
          </a:xfrm>
          <a:prstGeom prst="rect">
            <a:avLst/>
          </a:prstGeom>
          <a:noFill/>
        </p:spPr>
        <p:txBody>
          <a:bodyPr wrap="square" rtlCol="0">
            <a:spAutoFit/>
          </a:bodyPr>
          <a:lstStyle/>
          <a:p>
            <a:r>
              <a:rPr lang="ja-JP" altLang="en-US" sz="2000" dirty="0"/>
              <a:t>・「オートアップマスタ」「</a:t>
            </a:r>
            <a:r>
              <a:rPr lang="en-US" altLang="ja-JP" sz="2000" dirty="0"/>
              <a:t>CSI</a:t>
            </a:r>
            <a:r>
              <a:rPr lang="ja-JP" altLang="en-US" sz="2000" dirty="0"/>
              <a:t>マスタ」「</a:t>
            </a:r>
            <a:r>
              <a:rPr lang="en-US" altLang="ja-JP" sz="2000" dirty="0"/>
              <a:t>IOT</a:t>
            </a:r>
            <a:r>
              <a:rPr lang="ja-JP" altLang="en-US" sz="2000" dirty="0"/>
              <a:t>サーバ情報」の差異により対象機器が正確に把握できない、</a:t>
            </a:r>
            <a:endParaRPr lang="en-US" altLang="ja-JP" sz="2000" dirty="0"/>
          </a:p>
          <a:p>
            <a:r>
              <a:rPr lang="ja-JP" altLang="en-US" sz="2000" dirty="0"/>
              <a:t>　または把握に時間がかかる。加えて、依頼元からの対象機器一覧との不一致も発生する。</a:t>
            </a:r>
          </a:p>
          <a:p>
            <a:r>
              <a:rPr lang="ja-JP" altLang="en-US" sz="2000" dirty="0"/>
              <a:t>　どれを正とすべきかがルール上明確になっておらず確認に時間がかかる。</a:t>
            </a:r>
            <a:endParaRPr lang="en-US" altLang="ja-JP" sz="2000" dirty="0"/>
          </a:p>
          <a:p>
            <a:r>
              <a:rPr lang="ja-JP" altLang="en-US" sz="2000" dirty="0"/>
              <a:t>　レジの増減台も頻繁に発生しているが上記マスタへの反映が遅れたり反映されていなかったりする。</a:t>
            </a:r>
            <a:br>
              <a:rPr lang="en-US" altLang="ja-JP" sz="2000" dirty="0"/>
            </a:br>
            <a:r>
              <a:rPr lang="ja-JP" altLang="en-US" sz="2000" dirty="0"/>
              <a:t>　</a:t>
            </a:r>
            <a:r>
              <a:rPr lang="en-US" altLang="ja-JP" sz="2000" dirty="0"/>
              <a:t>IOT</a:t>
            </a:r>
            <a:r>
              <a:rPr lang="ja-JP" altLang="en-US" sz="2000" dirty="0"/>
              <a:t>情報を正とするのが正確だと思うが、店舗名とシリアルの紐づけができない問題を解決する必要がある。</a:t>
            </a:r>
            <a:endParaRPr lang="en-US" altLang="ja-JP" sz="2000" dirty="0"/>
          </a:p>
          <a:p>
            <a:endParaRPr lang="en-US" altLang="ja-JP" sz="2000" dirty="0"/>
          </a:p>
          <a:p>
            <a:r>
              <a:rPr lang="ja-JP" altLang="en-US" sz="2000" dirty="0"/>
              <a:t>＜システムサポートからの改善要望＞</a:t>
            </a:r>
            <a:endParaRPr lang="en-US" altLang="ja-JP" sz="2000" dirty="0"/>
          </a:p>
          <a:p>
            <a:r>
              <a:rPr lang="ja-JP" altLang="en-US" sz="2000" dirty="0"/>
              <a:t>　納品設置時に</a:t>
            </a:r>
            <a:r>
              <a:rPr lang="en-US" altLang="ja-JP" sz="2000" dirty="0"/>
              <a:t>IOT</a:t>
            </a:r>
            <a:r>
              <a:rPr lang="ja-JP" altLang="en-US" sz="2000" dirty="0"/>
              <a:t>設定させているのであれば、その時点でオートアップサーバ情報も整うようにすべき。</a:t>
            </a:r>
          </a:p>
          <a:p>
            <a:r>
              <a:rPr lang="ja-JP" altLang="en-US" sz="2000" dirty="0"/>
              <a:t>　イレギュラーの場合のみリモートや開発が介入する。</a:t>
            </a:r>
            <a:endParaRPr lang="en-US" altLang="ja-JP" sz="2000" dirty="0"/>
          </a:p>
          <a:p>
            <a:endParaRPr lang="en-US" altLang="ja-JP" sz="2000" dirty="0"/>
          </a:p>
          <a:p>
            <a:endParaRPr lang="en-US" altLang="ja-JP" sz="2800" dirty="0">
              <a:latin typeface="+mj-ea"/>
            </a:endParaRPr>
          </a:p>
        </p:txBody>
      </p:sp>
    </p:spTree>
    <p:extLst>
      <p:ext uri="{BB962C8B-B14F-4D97-AF65-F5344CB8AC3E}">
        <p14:creationId xmlns:p14="http://schemas.microsoft.com/office/powerpoint/2010/main" val="3613413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id="{FAE4C9EC-210B-48A9-A872-4EA23DF98131}"/>
              </a:ext>
            </a:extLst>
          </p:cNvPr>
          <p:cNvSpPr txBox="1">
            <a:spLocks/>
          </p:cNvSpPr>
          <p:nvPr/>
        </p:nvSpPr>
        <p:spPr>
          <a:xfrm>
            <a:off x="719139" y="825144"/>
            <a:ext cx="9431540" cy="673245"/>
          </a:xfrm>
          <a:prstGeom prst="rect">
            <a:avLst/>
          </a:prstGeom>
        </p:spPr>
        <p:txBody>
          <a:bodyPr/>
          <a:lstStyle>
            <a:lvl1pPr marL="0" indent="0" algn="l" defTabSz="914377" rtl="0" eaLnBrk="1" latinLnBrk="0" hangingPunct="1">
              <a:lnSpc>
                <a:spcPct val="90000"/>
              </a:lnSpc>
              <a:spcBef>
                <a:spcPts val="1000"/>
              </a:spcBef>
              <a:buFontTx/>
              <a:buNone/>
              <a:defRPr kumimoji="1" sz="3600" kern="1200" spc="60" baseline="0">
                <a:solidFill>
                  <a:schemeClr val="bg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zh-TW" altLang="en-US" sz="2800" b="1" dirty="0">
                <a:solidFill>
                  <a:srgbClr val="469488"/>
                </a:solidFill>
                <a:latin typeface="+mj-ea"/>
                <a:ea typeface="+mj-ea"/>
              </a:rPr>
              <a:t>指示作成</a:t>
            </a:r>
            <a:r>
              <a:rPr lang="ja-JP" altLang="en-US" sz="2800" b="1" dirty="0">
                <a:solidFill>
                  <a:srgbClr val="469488"/>
                </a:solidFill>
                <a:latin typeface="+mj-ea"/>
                <a:ea typeface="+mj-ea"/>
              </a:rPr>
              <a:t>・オートアップ確認問題について</a:t>
            </a:r>
            <a:endParaRPr lang="en-US" altLang="ja-JP" sz="2800" b="1" dirty="0">
              <a:solidFill>
                <a:srgbClr val="469488"/>
              </a:solidFill>
              <a:latin typeface="+mj-ea"/>
              <a:ea typeface="+mj-ea"/>
            </a:endParaRPr>
          </a:p>
        </p:txBody>
      </p:sp>
      <p:sp>
        <p:nvSpPr>
          <p:cNvPr id="12" name="テキスト ボックス 11">
            <a:extLst>
              <a:ext uri="{FF2B5EF4-FFF2-40B4-BE49-F238E27FC236}">
                <a16:creationId xmlns:a16="http://schemas.microsoft.com/office/drawing/2014/main" id="{AF7E3292-A7C1-450A-9A58-E50FDE5AB44F}"/>
              </a:ext>
            </a:extLst>
          </p:cNvPr>
          <p:cNvSpPr txBox="1"/>
          <p:nvPr/>
        </p:nvSpPr>
        <p:spPr>
          <a:xfrm>
            <a:off x="719139" y="1597729"/>
            <a:ext cx="11152821" cy="3477875"/>
          </a:xfrm>
          <a:prstGeom prst="rect">
            <a:avLst/>
          </a:prstGeom>
          <a:noFill/>
        </p:spPr>
        <p:txBody>
          <a:bodyPr wrap="square" rtlCol="0">
            <a:spAutoFit/>
          </a:bodyPr>
          <a:lstStyle/>
          <a:p>
            <a:r>
              <a:rPr lang="ja-JP" altLang="en-US" sz="2000" dirty="0"/>
              <a:t>・指示ファイル作成に時間がかかる。</a:t>
            </a:r>
            <a:endParaRPr lang="en-US" altLang="ja-JP" sz="2000" dirty="0"/>
          </a:p>
          <a:p>
            <a:r>
              <a:rPr lang="ja-JP" altLang="en-US" sz="2000" dirty="0"/>
              <a:t>　センターサーバ配下の大量のレジに対して指示作成する際に、漏れやミスが発生する。</a:t>
            </a:r>
            <a:endParaRPr lang="en-US" altLang="ja-JP" sz="2000" dirty="0"/>
          </a:p>
          <a:p>
            <a:r>
              <a:rPr lang="ja-JP" altLang="en-US" sz="2000" dirty="0"/>
              <a:t>・指示ファイルを取り込まなければならない。</a:t>
            </a:r>
            <a:endParaRPr lang="en-US" altLang="ja-JP" sz="2000" dirty="0"/>
          </a:p>
          <a:p>
            <a:r>
              <a:rPr lang="ja-JP" altLang="en-US" sz="2000" dirty="0"/>
              <a:t>・オートアップ確認に時間がかかる</a:t>
            </a:r>
            <a:endParaRPr lang="en-US" altLang="ja-JP" sz="2000" dirty="0"/>
          </a:p>
          <a:p>
            <a:endParaRPr lang="en-US" altLang="ja-JP" sz="2000" dirty="0"/>
          </a:p>
          <a:p>
            <a:r>
              <a:rPr lang="ja-JP" altLang="en-US" sz="2000" dirty="0"/>
              <a:t>＜システムサポートからの改善要望＞</a:t>
            </a:r>
            <a:endParaRPr lang="en-US" altLang="ja-JP" sz="2000" dirty="0"/>
          </a:p>
          <a:p>
            <a:r>
              <a:rPr lang="ja-JP" altLang="en-US" sz="2000" dirty="0">
                <a:latin typeface="+mn-ea"/>
              </a:rPr>
              <a:t>　　・アップデートサーバーが自動で更新</a:t>
            </a:r>
            <a:r>
              <a:rPr lang="en-US" altLang="ja-JP" sz="2000" dirty="0">
                <a:latin typeface="+mn-ea"/>
              </a:rPr>
              <a:t>IP</a:t>
            </a:r>
            <a:r>
              <a:rPr lang="ja-JP" altLang="en-US" sz="2000" dirty="0">
                <a:latin typeface="+mn-ea"/>
              </a:rPr>
              <a:t>、稼働状況を判定。指示作成をせずに、</a:t>
            </a:r>
            <a:endParaRPr lang="en-US" altLang="ja-JP" sz="2000" dirty="0">
              <a:latin typeface="+mn-ea"/>
            </a:endParaRPr>
          </a:p>
          <a:p>
            <a:r>
              <a:rPr lang="ja-JP" altLang="en-US" sz="2000" dirty="0">
                <a:latin typeface="+mn-ea"/>
              </a:rPr>
              <a:t>　　　アップデートサーバーでチェックし送信ができるシステム。</a:t>
            </a:r>
            <a:endParaRPr lang="en-US" altLang="ja-JP" sz="2000" dirty="0">
              <a:latin typeface="+mn-ea"/>
            </a:endParaRPr>
          </a:p>
          <a:p>
            <a:r>
              <a:rPr lang="ja-JP" altLang="en-US" sz="2000" dirty="0">
                <a:latin typeface="+mn-ea"/>
              </a:rPr>
              <a:t>　　・指示作成を画面上で完結できる仕組みにしてほしい。</a:t>
            </a:r>
            <a:endParaRPr lang="en-US" altLang="ja-JP" sz="2000" dirty="0">
              <a:latin typeface="+mn-ea"/>
            </a:endParaRPr>
          </a:p>
          <a:p>
            <a:r>
              <a:rPr lang="ja-JP" altLang="en-US" sz="2000" dirty="0">
                <a:latin typeface="+mn-ea"/>
              </a:rPr>
              <a:t>　　・オートアップ確認が瞬時に判別できる仕組みにしてほしい。</a:t>
            </a:r>
            <a:endParaRPr lang="en-US" altLang="ja-JP" sz="2000" dirty="0">
              <a:latin typeface="+mn-ea"/>
            </a:endParaRPr>
          </a:p>
          <a:p>
            <a:endParaRPr lang="en-US" altLang="ja-JP" sz="2000" dirty="0">
              <a:latin typeface="+mn-ea"/>
            </a:endParaRPr>
          </a:p>
        </p:txBody>
      </p:sp>
    </p:spTree>
    <p:extLst>
      <p:ext uri="{BB962C8B-B14F-4D97-AF65-F5344CB8AC3E}">
        <p14:creationId xmlns:p14="http://schemas.microsoft.com/office/powerpoint/2010/main" val="3054823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id="{FAE4C9EC-210B-48A9-A872-4EA23DF98131}"/>
              </a:ext>
            </a:extLst>
          </p:cNvPr>
          <p:cNvSpPr txBox="1">
            <a:spLocks/>
          </p:cNvSpPr>
          <p:nvPr/>
        </p:nvSpPr>
        <p:spPr>
          <a:xfrm>
            <a:off x="719139" y="825144"/>
            <a:ext cx="9431540" cy="673245"/>
          </a:xfrm>
          <a:prstGeom prst="rect">
            <a:avLst/>
          </a:prstGeom>
        </p:spPr>
        <p:txBody>
          <a:bodyPr/>
          <a:lstStyle>
            <a:lvl1pPr marL="0" indent="0" algn="l" defTabSz="914377" rtl="0" eaLnBrk="1" latinLnBrk="0" hangingPunct="1">
              <a:lnSpc>
                <a:spcPct val="90000"/>
              </a:lnSpc>
              <a:spcBef>
                <a:spcPts val="1000"/>
              </a:spcBef>
              <a:buFontTx/>
              <a:buNone/>
              <a:defRPr kumimoji="1" sz="3600" kern="1200" spc="60" baseline="0">
                <a:solidFill>
                  <a:schemeClr val="bg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800" b="1" dirty="0">
                <a:solidFill>
                  <a:srgbClr val="469488"/>
                </a:solidFill>
                <a:latin typeface="+mj-ea"/>
                <a:ea typeface="+mj-ea"/>
              </a:rPr>
              <a:t>運用・ルール問題について</a:t>
            </a:r>
            <a:endParaRPr lang="en-US" altLang="ja-JP" sz="2800" b="1" dirty="0">
              <a:solidFill>
                <a:srgbClr val="469488"/>
              </a:solidFill>
              <a:latin typeface="+mj-ea"/>
              <a:ea typeface="+mj-ea"/>
            </a:endParaRPr>
          </a:p>
          <a:p>
            <a:endParaRPr lang="en-US" altLang="ja-JP" b="1" dirty="0">
              <a:solidFill>
                <a:srgbClr val="469488"/>
              </a:solidFill>
              <a:latin typeface="+mj-ea"/>
              <a:ea typeface="+mj-ea"/>
            </a:endParaRPr>
          </a:p>
        </p:txBody>
      </p:sp>
      <p:sp>
        <p:nvSpPr>
          <p:cNvPr id="12" name="テキスト ボックス 11">
            <a:extLst>
              <a:ext uri="{FF2B5EF4-FFF2-40B4-BE49-F238E27FC236}">
                <a16:creationId xmlns:a16="http://schemas.microsoft.com/office/drawing/2014/main" id="{AF7E3292-A7C1-450A-9A58-E50FDE5AB44F}"/>
              </a:ext>
            </a:extLst>
          </p:cNvPr>
          <p:cNvSpPr txBox="1"/>
          <p:nvPr/>
        </p:nvSpPr>
        <p:spPr>
          <a:xfrm>
            <a:off x="719139" y="1597729"/>
            <a:ext cx="11152821" cy="4401205"/>
          </a:xfrm>
          <a:prstGeom prst="rect">
            <a:avLst/>
          </a:prstGeom>
          <a:noFill/>
        </p:spPr>
        <p:txBody>
          <a:bodyPr wrap="square" rtlCol="0">
            <a:spAutoFit/>
          </a:bodyPr>
          <a:lstStyle/>
          <a:p>
            <a:r>
              <a:rPr lang="en-US" altLang="ja-JP" sz="2000" dirty="0"/>
              <a:t>TS</a:t>
            </a:r>
            <a:r>
              <a:rPr lang="ja-JP" altLang="en-US" sz="2000" dirty="0"/>
              <a:t>等の上位がある場合には、</a:t>
            </a:r>
            <a:r>
              <a:rPr lang="en-US" altLang="ja-JP" sz="2000" dirty="0"/>
              <a:t>TS</a:t>
            </a:r>
            <a:r>
              <a:rPr lang="ja-JP" altLang="en-US" sz="2000" dirty="0"/>
              <a:t>のレジコンをいちいち確認している。</a:t>
            </a:r>
          </a:p>
          <a:p>
            <a:r>
              <a:rPr lang="ja-JP" altLang="en-US" sz="2000" dirty="0"/>
              <a:t>　拠点より提出された一覧の信用性が低い。同様に、オートアップマスタ、</a:t>
            </a:r>
            <a:r>
              <a:rPr lang="en-US" altLang="ja-JP" sz="2000" dirty="0"/>
              <a:t>CSI</a:t>
            </a:r>
            <a:r>
              <a:rPr lang="ja-JP" altLang="en-US" sz="2000" dirty="0"/>
              <a:t>の信用性も低い。</a:t>
            </a:r>
          </a:p>
          <a:p>
            <a:r>
              <a:rPr lang="ja-JP" altLang="en-US" sz="2000" dirty="0"/>
              <a:t>　何を信じてよいか？何を正として運用すべきかが明確に決まっておらず、</a:t>
            </a:r>
          </a:p>
          <a:p>
            <a:r>
              <a:rPr lang="ja-JP" altLang="en-US" sz="2000" dirty="0"/>
              <a:t>　いちいち拠点へ確認している。</a:t>
            </a:r>
          </a:p>
          <a:p>
            <a:r>
              <a:rPr lang="ja-JP" altLang="en-US" sz="2000" dirty="0"/>
              <a:t>　オートアップ対象機器の指定・確認の責任の所在がはっきりしていない。</a:t>
            </a:r>
          </a:p>
          <a:p>
            <a:r>
              <a:rPr lang="ja-JP" altLang="en-US" sz="2000" dirty="0"/>
              <a:t>　・拠点側（依頼元）　とするか　</a:t>
            </a:r>
            <a:r>
              <a:rPr lang="en-US" altLang="ja-JP" sz="2000" dirty="0"/>
              <a:t>SP</a:t>
            </a:r>
            <a:r>
              <a:rPr lang="ja-JP" altLang="en-US" sz="2000" dirty="0"/>
              <a:t>側（依頼先）　とするか　を決める必要がある。</a:t>
            </a:r>
            <a:endParaRPr lang="en-US" altLang="ja-JP" sz="2000" dirty="0"/>
          </a:p>
          <a:p>
            <a:endParaRPr lang="en-US" altLang="ja-JP" sz="2000" dirty="0">
              <a:latin typeface="+mn-ea"/>
            </a:endParaRPr>
          </a:p>
          <a:p>
            <a:r>
              <a:rPr lang="ja-JP" altLang="en-US" sz="2000" dirty="0"/>
              <a:t>＜システムサポートからの改善要望＞</a:t>
            </a:r>
            <a:endParaRPr lang="en-US" altLang="ja-JP" sz="2000" dirty="0"/>
          </a:p>
          <a:p>
            <a:r>
              <a:rPr lang="ja-JP" altLang="en-US" sz="2000" dirty="0">
                <a:latin typeface="+mn-ea"/>
              </a:rPr>
              <a:t>　「拠点主導」か「ＳＰ主導」かを決める時期に来ている。</a:t>
            </a:r>
          </a:p>
          <a:p>
            <a:r>
              <a:rPr lang="ja-JP" altLang="en-US" sz="2000" dirty="0">
                <a:latin typeface="+mn-ea"/>
              </a:rPr>
              <a:t>　現状、上記のミックス状態で、</a:t>
            </a:r>
          </a:p>
          <a:p>
            <a:r>
              <a:rPr lang="ja-JP" altLang="en-US" sz="2000" dirty="0">
                <a:latin typeface="+mn-ea"/>
              </a:rPr>
              <a:t>　拠点側がレジのシリアル・納品先　を正確に把握しているとは言えない状況において、</a:t>
            </a:r>
          </a:p>
          <a:p>
            <a:r>
              <a:rPr lang="ja-JP" altLang="en-US" sz="2000" dirty="0">
                <a:latin typeface="+mn-ea"/>
              </a:rPr>
              <a:t>　対象機器を提出させている為、漏れや差異が生じる。</a:t>
            </a:r>
          </a:p>
          <a:p>
            <a:r>
              <a:rPr lang="ja-JP" altLang="en-US" sz="2000" dirty="0">
                <a:latin typeface="+mn-ea"/>
              </a:rPr>
              <a:t>　納品からオートアップ完了まで、一気通貫で出来る仕組みを考える必要がある。</a:t>
            </a:r>
          </a:p>
          <a:p>
            <a:r>
              <a:rPr lang="ja-JP" altLang="en-US" sz="2000" dirty="0">
                <a:latin typeface="+mn-ea"/>
              </a:rPr>
              <a:t>　少なくとも、納品からマスタ登録までは拠点側で完了できる仕組みにする必要を感じます。</a:t>
            </a:r>
            <a:endParaRPr lang="en-US" altLang="ja-JP" sz="2000" dirty="0">
              <a:latin typeface="+mn-ea"/>
            </a:endParaRPr>
          </a:p>
        </p:txBody>
      </p:sp>
    </p:spTree>
    <p:extLst>
      <p:ext uri="{BB962C8B-B14F-4D97-AF65-F5344CB8AC3E}">
        <p14:creationId xmlns:p14="http://schemas.microsoft.com/office/powerpoint/2010/main" val="3441174061"/>
      </p:ext>
    </p:extLst>
  </p:cSld>
  <p:clrMapOvr>
    <a:masterClrMapping/>
  </p:clrMapOvr>
</p:sld>
</file>

<file path=ppt/theme/theme1.xml><?xml version="1.0" encoding="utf-8"?>
<a:theme xmlns:a="http://schemas.openxmlformats.org/drawingml/2006/main" name="TOP SECRET_表紙">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Symbol"/>
        <a:ea typeface="メイリオ"/>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OP SECRET_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Symbol"/>
        <a:ea typeface="メイリオ"/>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OP SECRET_B">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Symbol"/>
        <a:ea typeface="メイリオ"/>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TOP SECRET_B">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Symbol"/>
        <a:ea typeface="メイリオ"/>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25964</TotalTime>
  <Words>709</Words>
  <Application>Microsoft Office PowerPoint</Application>
  <PresentationFormat>ワイド画面</PresentationFormat>
  <Paragraphs>69</Paragraphs>
  <Slides>6</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4</vt:i4>
      </vt:variant>
      <vt:variant>
        <vt:lpstr>スライド タイトル</vt:lpstr>
      </vt:variant>
      <vt:variant>
        <vt:i4>6</vt:i4>
      </vt:variant>
    </vt:vector>
  </HeadingPairs>
  <TitlesOfParts>
    <vt:vector size="15" baseType="lpstr">
      <vt:lpstr>Arial Unicode MS</vt:lpstr>
      <vt:lpstr>Meiryo UI</vt:lpstr>
      <vt:lpstr>メイリオ</vt:lpstr>
      <vt:lpstr>Arial</vt:lpstr>
      <vt:lpstr>Calibri</vt:lpstr>
      <vt:lpstr>TOP SECRET_表紙</vt:lpstr>
      <vt:lpstr>TOP SECRET_A</vt:lpstr>
      <vt:lpstr>TOP SECRET_B</vt:lpstr>
      <vt:lpstr>1_TOP SECRET_B</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Rie Mikami/三上　理絵</dc:creator>
  <cp:lastModifiedBy>Akihiro Doi/土井　昭普</cp:lastModifiedBy>
  <cp:revision>293</cp:revision>
  <cp:lastPrinted>2020-01-07T05:59:26Z</cp:lastPrinted>
  <dcterms:created xsi:type="dcterms:W3CDTF">2017-07-04T05:45:22Z</dcterms:created>
  <dcterms:modified xsi:type="dcterms:W3CDTF">2022-10-28T07:21:31Z</dcterms:modified>
</cp:coreProperties>
</file>